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embeddedFontLst>
    <p:embeddedFont>
      <p:font typeface="Arial Black" panose="020B0A04020102020204" pitchFamily="34" charset="0"/>
      <p:bold r:id="rId16"/>
    </p:embeddedFont>
    <p:embeddedFont>
      <p:font typeface="Garamond" panose="02020404030301010803" pitchFamily="18"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i/GvcOAq7T8zJwldpEvZnpH6k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5080db3b77_1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15080db3b77_1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5080db3b77_1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5080db3b77_1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grpSp>
        <p:nvGrpSpPr>
          <p:cNvPr id="17" name="Google Shape;17;p14"/>
          <p:cNvGrpSpPr/>
          <p:nvPr/>
        </p:nvGrpSpPr>
        <p:grpSpPr>
          <a:xfrm>
            <a:off x="-16934" y="0"/>
            <a:ext cx="12231160" cy="6856215"/>
            <a:chOff x="-16934" y="0"/>
            <a:chExt cx="12231160" cy="6856215"/>
          </a:xfrm>
        </p:grpSpPr>
        <p:pic>
          <p:nvPicPr>
            <p:cNvPr id="18" name="Google Shape;18;p14" descr="HD-PanelTitleR1.png"/>
            <p:cNvPicPr preferRelativeResize="0"/>
            <p:nvPr/>
          </p:nvPicPr>
          <p:blipFill rotWithShape="1">
            <a:blip r:embed="rId2">
              <a:alphaModFix/>
            </a:blip>
            <a:srcRect/>
            <a:stretch/>
          </p:blipFill>
          <p:spPr>
            <a:xfrm>
              <a:off x="0" y="0"/>
              <a:ext cx="12188827" cy="6856215"/>
            </a:xfrm>
            <a:prstGeom prst="rect">
              <a:avLst/>
            </a:prstGeom>
            <a:noFill/>
            <a:ln>
              <a:noFill/>
            </a:ln>
          </p:spPr>
        </p:pic>
        <p:sp>
          <p:nvSpPr>
            <p:cNvPr id="19" name="Google Shape;19;p14"/>
            <p:cNvSpPr/>
            <p:nvPr/>
          </p:nvSpPr>
          <p:spPr>
            <a:xfrm>
              <a:off x="2328332" y="1540931"/>
              <a:ext cx="7543800" cy="38355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oogle Shape;20;p14" descr="HDRibbonTitle-UniformTrim.png"/>
            <p:cNvPicPr preferRelativeResize="0"/>
            <p:nvPr/>
          </p:nvPicPr>
          <p:blipFill rotWithShape="1">
            <a:blip r:embed="rId3">
              <a:alphaModFix/>
            </a:blip>
            <a:srcRect/>
            <a:stretch/>
          </p:blipFill>
          <p:spPr>
            <a:xfrm>
              <a:off x="-16934" y="3147609"/>
              <a:ext cx="2478024" cy="612648"/>
            </a:xfrm>
            <a:prstGeom prst="rect">
              <a:avLst/>
            </a:prstGeom>
            <a:noFill/>
            <a:ln>
              <a:noFill/>
            </a:ln>
          </p:spPr>
        </p:pic>
        <p:pic>
          <p:nvPicPr>
            <p:cNvPr id="21" name="Google Shape;21;p14" descr="HDRibbonTitle-UniformTrim.png"/>
            <p:cNvPicPr preferRelativeResize="0"/>
            <p:nvPr/>
          </p:nvPicPr>
          <p:blipFill rotWithShape="1">
            <a:blip r:embed="rId3">
              <a:alphaModFix/>
            </a:blip>
            <a:srcRect/>
            <a:stretch/>
          </p:blipFill>
          <p:spPr>
            <a:xfrm>
              <a:off x="9736202" y="3147609"/>
              <a:ext cx="2478024" cy="612648"/>
            </a:xfrm>
            <a:prstGeom prst="rect">
              <a:avLst/>
            </a:prstGeom>
            <a:noFill/>
            <a:ln>
              <a:noFill/>
            </a:ln>
          </p:spPr>
        </p:pic>
      </p:grpSp>
      <p:sp>
        <p:nvSpPr>
          <p:cNvPr id="22" name="Google Shape;22;p14"/>
          <p:cNvSpPr txBox="1">
            <a:spLocks noGrp="1"/>
          </p:cNvSpPr>
          <p:nvPr>
            <p:ph type="ctrTitle"/>
          </p:nvPr>
        </p:nvSpPr>
        <p:spPr>
          <a:xfrm>
            <a:off x="2692398" y="1871131"/>
            <a:ext cx="6815700" cy="1515600"/>
          </a:xfrm>
          <a:prstGeom prst="rect">
            <a:avLst/>
          </a:prstGeom>
          <a:noFill/>
          <a:ln>
            <a:noFill/>
          </a:ln>
        </p:spPr>
        <p:txBody>
          <a:bodyPr spcFirstLastPara="1" wrap="square" lIns="91425" tIns="45700" rIns="91425" bIns="45700" anchor="b" anchorCtr="0">
            <a:noAutofit/>
          </a:bodyPr>
          <a:lstStyle>
            <a:lvl1pPr lvl="0" algn="ctr" rtl="0">
              <a:spcBef>
                <a:spcPts val="0"/>
              </a:spcBef>
              <a:spcAft>
                <a:spcPts val="0"/>
              </a:spcAft>
              <a:buClr>
                <a:srgbClr val="262626"/>
              </a:buClr>
              <a:buSzPts val="5400"/>
              <a:buFont typeface="Garamond"/>
              <a:buNone/>
              <a:defRPr sz="54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3" name="Google Shape;23;p14"/>
          <p:cNvSpPr txBox="1">
            <a:spLocks noGrp="1"/>
          </p:cNvSpPr>
          <p:nvPr>
            <p:ph type="subTitle" idx="1"/>
          </p:nvPr>
        </p:nvSpPr>
        <p:spPr>
          <a:xfrm>
            <a:off x="2692398" y="3657597"/>
            <a:ext cx="6815700" cy="1320900"/>
          </a:xfrm>
          <a:prstGeom prst="rect">
            <a:avLst/>
          </a:prstGeom>
          <a:noFill/>
          <a:ln>
            <a:noFill/>
          </a:ln>
        </p:spPr>
        <p:txBody>
          <a:bodyPr spcFirstLastPara="1" wrap="square" lIns="91425" tIns="45700" rIns="91425" bIns="45700" anchor="t" anchorCtr="0">
            <a:normAutofit/>
          </a:bodyPr>
          <a:lstStyle>
            <a:lvl1pPr lvl="0" algn="ctr" rtl="0">
              <a:spcBef>
                <a:spcPts val="420"/>
              </a:spcBef>
              <a:spcAft>
                <a:spcPts val="0"/>
              </a:spcAft>
              <a:buSzPts val="2415"/>
              <a:buNone/>
              <a:defRPr sz="2100">
                <a:solidFill>
                  <a:schemeClr val="dk1"/>
                </a:solidFill>
              </a:defRPr>
            </a:lvl1pPr>
            <a:lvl2pPr lvl="1" algn="ctr" rtl="0">
              <a:spcBef>
                <a:spcPts val="600"/>
              </a:spcBef>
              <a:spcAft>
                <a:spcPts val="0"/>
              </a:spcAft>
              <a:buSzPts val="2300"/>
              <a:buNone/>
              <a:defRPr>
                <a:solidFill>
                  <a:srgbClr val="888888"/>
                </a:solidFill>
              </a:defRPr>
            </a:lvl2pPr>
            <a:lvl3pPr lvl="2" algn="ctr" rtl="0">
              <a:spcBef>
                <a:spcPts val="600"/>
              </a:spcBef>
              <a:spcAft>
                <a:spcPts val="0"/>
              </a:spcAft>
              <a:buSzPts val="2070"/>
              <a:buNone/>
              <a:defRPr>
                <a:solidFill>
                  <a:srgbClr val="888888"/>
                </a:solidFill>
              </a:defRPr>
            </a:lvl3pPr>
            <a:lvl4pPr lvl="3" algn="ctr" rtl="0">
              <a:spcBef>
                <a:spcPts val="600"/>
              </a:spcBef>
              <a:spcAft>
                <a:spcPts val="0"/>
              </a:spcAft>
              <a:buSzPts val="1840"/>
              <a:buNone/>
              <a:defRPr>
                <a:solidFill>
                  <a:srgbClr val="888888"/>
                </a:solidFill>
              </a:defRPr>
            </a:lvl4pPr>
            <a:lvl5pPr lvl="4" algn="ctr" rtl="0">
              <a:spcBef>
                <a:spcPts val="600"/>
              </a:spcBef>
              <a:spcAft>
                <a:spcPts val="0"/>
              </a:spcAft>
              <a:buSzPts val="1610"/>
              <a:buNone/>
              <a:defRPr>
                <a:solidFill>
                  <a:srgbClr val="888888"/>
                </a:solidFill>
              </a:defRPr>
            </a:lvl5pPr>
            <a:lvl6pPr lvl="5" algn="ctr" rtl="0">
              <a:spcBef>
                <a:spcPts val="600"/>
              </a:spcBef>
              <a:spcAft>
                <a:spcPts val="0"/>
              </a:spcAft>
              <a:buSzPts val="1610"/>
              <a:buNone/>
              <a:defRPr>
                <a:solidFill>
                  <a:srgbClr val="888888"/>
                </a:solidFill>
              </a:defRPr>
            </a:lvl6pPr>
            <a:lvl7pPr lvl="6" algn="ctr" rtl="0">
              <a:spcBef>
                <a:spcPts val="600"/>
              </a:spcBef>
              <a:spcAft>
                <a:spcPts val="0"/>
              </a:spcAft>
              <a:buSzPts val="1610"/>
              <a:buNone/>
              <a:defRPr>
                <a:solidFill>
                  <a:srgbClr val="888888"/>
                </a:solidFill>
              </a:defRPr>
            </a:lvl7pPr>
            <a:lvl8pPr lvl="7" algn="ctr" rtl="0">
              <a:spcBef>
                <a:spcPts val="600"/>
              </a:spcBef>
              <a:spcAft>
                <a:spcPts val="0"/>
              </a:spcAft>
              <a:buSzPts val="1610"/>
              <a:buNone/>
              <a:defRPr>
                <a:solidFill>
                  <a:srgbClr val="888888"/>
                </a:solidFill>
              </a:defRPr>
            </a:lvl8pPr>
            <a:lvl9pPr lvl="8" algn="ctr" rtl="0">
              <a:spcBef>
                <a:spcPts val="600"/>
              </a:spcBef>
              <a:spcAft>
                <a:spcPts val="600"/>
              </a:spcAft>
              <a:buSzPts val="1610"/>
              <a:buNone/>
              <a:defRPr>
                <a:solidFill>
                  <a:srgbClr val="888888"/>
                </a:solidFill>
              </a:defRPr>
            </a:lvl9pPr>
          </a:lstStyle>
          <a:p>
            <a:endParaRPr/>
          </a:p>
        </p:txBody>
      </p:sp>
      <p:sp>
        <p:nvSpPr>
          <p:cNvPr id="24" name="Google Shape;24;p14"/>
          <p:cNvSpPr txBox="1">
            <a:spLocks noGrp="1"/>
          </p:cNvSpPr>
          <p:nvPr>
            <p:ph type="dt" idx="10"/>
          </p:nvPr>
        </p:nvSpPr>
        <p:spPr>
          <a:xfrm>
            <a:off x="7983232" y="5037663"/>
            <a:ext cx="897600" cy="27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2692397" y="5037663"/>
            <a:ext cx="5214600" cy="27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8956900" y="5037663"/>
            <a:ext cx="551100" cy="279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7" name="Google Shape;27;p14"/>
          <p:cNvCxnSpPr/>
          <p:nvPr/>
        </p:nvCxnSpPr>
        <p:spPr>
          <a:xfrm>
            <a:off x="2692399" y="3522131"/>
            <a:ext cx="681570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5"/>
        <p:cNvGrpSpPr/>
        <p:nvPr/>
      </p:nvGrpSpPr>
      <p:grpSpPr>
        <a:xfrm>
          <a:off x="0" y="0"/>
          <a:ext cx="0" cy="0"/>
          <a:chOff x="0" y="0"/>
          <a:chExt cx="0" cy="0"/>
        </a:xfrm>
      </p:grpSpPr>
      <p:sp>
        <p:nvSpPr>
          <p:cNvPr id="86" name="Google Shape;86;p23"/>
          <p:cNvSpPr txBox="1">
            <a:spLocks noGrp="1"/>
          </p:cNvSpPr>
          <p:nvPr>
            <p:ph type="title"/>
          </p:nvPr>
        </p:nvSpPr>
        <p:spPr>
          <a:xfrm>
            <a:off x="1295401" y="4815415"/>
            <a:ext cx="9609600" cy="566700"/>
          </a:xfrm>
          <a:prstGeom prst="rect">
            <a:avLst/>
          </a:prstGeom>
          <a:noFill/>
          <a:ln>
            <a:noFill/>
          </a:ln>
        </p:spPr>
        <p:txBody>
          <a:bodyPr spcFirstLastPara="1" wrap="square" lIns="91425" tIns="45700" rIns="91425" bIns="45700" anchor="b" anchorCtr="0">
            <a:normAutofit/>
          </a:bodyPr>
          <a:lstStyle>
            <a:lvl1pPr lvl="0" algn="ctr" rtl="0">
              <a:spcBef>
                <a:spcPts val="0"/>
              </a:spcBef>
              <a:spcAft>
                <a:spcPts val="0"/>
              </a:spcAft>
              <a:buClr>
                <a:srgbClr val="262626"/>
              </a:buClr>
              <a:buSzPts val="2400"/>
              <a:buFont typeface="Garamond"/>
              <a:buNone/>
              <a:defRPr sz="24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7" name="Google Shape;87;p23"/>
          <p:cNvSpPr>
            <a:spLocks noGrp="1"/>
          </p:cNvSpPr>
          <p:nvPr>
            <p:ph type="pic" idx="2"/>
          </p:nvPr>
        </p:nvSpPr>
        <p:spPr>
          <a:xfrm>
            <a:off x="1041427" y="1041399"/>
            <a:ext cx="10106100" cy="3336000"/>
          </a:xfrm>
          <a:prstGeom prst="roundRect">
            <a:avLst>
              <a:gd name="adj" fmla="val 0"/>
            </a:avLst>
          </a:prstGeom>
          <a:noFill/>
          <a:ln w="57150" cap="flat" cmpd="thickThin">
            <a:solidFill>
              <a:srgbClr val="7F7F7F"/>
            </a:solidFill>
            <a:prstDash val="solid"/>
            <a:miter lim="800000"/>
            <a:headEnd type="none" w="sm" len="sm"/>
            <a:tailEnd type="none" w="sm" len="sm"/>
          </a:ln>
        </p:spPr>
      </p:sp>
      <p:sp>
        <p:nvSpPr>
          <p:cNvPr id="88" name="Google Shape;88;p23"/>
          <p:cNvSpPr txBox="1">
            <a:spLocks noGrp="1"/>
          </p:cNvSpPr>
          <p:nvPr>
            <p:ph type="body" idx="1"/>
          </p:nvPr>
        </p:nvSpPr>
        <p:spPr>
          <a:xfrm>
            <a:off x="1295401" y="5382153"/>
            <a:ext cx="9609600" cy="493800"/>
          </a:xfrm>
          <a:prstGeom prst="rect">
            <a:avLst/>
          </a:prstGeom>
          <a:noFill/>
          <a:ln>
            <a:noFill/>
          </a:ln>
        </p:spPr>
        <p:txBody>
          <a:bodyPr spcFirstLastPara="1" wrap="square" lIns="91425" tIns="45700" rIns="91425" bIns="45700" anchor="t" anchorCtr="0">
            <a:normAutofit/>
          </a:bodyPr>
          <a:lstStyle>
            <a:lvl1pPr marL="457200" lvl="0" indent="-228600" algn="ctr" rtl="0">
              <a:spcBef>
                <a:spcPts val="280"/>
              </a:spcBef>
              <a:spcAft>
                <a:spcPts val="0"/>
              </a:spcAft>
              <a:buSzPts val="1610"/>
              <a:buNone/>
              <a:defRPr sz="1400"/>
            </a:lvl1pPr>
            <a:lvl2pPr marL="914400" lvl="1" indent="-228600" algn="l" rtl="0">
              <a:spcBef>
                <a:spcPts val="600"/>
              </a:spcBef>
              <a:spcAft>
                <a:spcPts val="0"/>
              </a:spcAft>
              <a:buSzPts val="1380"/>
              <a:buNone/>
              <a:defRPr sz="1200"/>
            </a:lvl2pPr>
            <a:lvl3pPr marL="1371600" lvl="2" indent="-228600" algn="l" rtl="0">
              <a:spcBef>
                <a:spcPts val="600"/>
              </a:spcBef>
              <a:spcAft>
                <a:spcPts val="0"/>
              </a:spcAft>
              <a:buSzPts val="1150"/>
              <a:buNone/>
              <a:defRPr sz="1000"/>
            </a:lvl3pPr>
            <a:lvl4pPr marL="1828800" lvl="3" indent="-228600" algn="l" rtl="0">
              <a:spcBef>
                <a:spcPts val="600"/>
              </a:spcBef>
              <a:spcAft>
                <a:spcPts val="0"/>
              </a:spcAft>
              <a:buSzPts val="1035"/>
              <a:buNone/>
              <a:defRPr sz="900"/>
            </a:lvl4pPr>
            <a:lvl5pPr marL="2286000" lvl="4" indent="-228600" algn="l" rtl="0">
              <a:spcBef>
                <a:spcPts val="600"/>
              </a:spcBef>
              <a:spcAft>
                <a:spcPts val="0"/>
              </a:spcAft>
              <a:buSzPts val="1035"/>
              <a:buNone/>
              <a:defRPr sz="900"/>
            </a:lvl5pPr>
            <a:lvl6pPr marL="2743200" lvl="5" indent="-228600" algn="l" rtl="0">
              <a:spcBef>
                <a:spcPts val="600"/>
              </a:spcBef>
              <a:spcAft>
                <a:spcPts val="0"/>
              </a:spcAft>
              <a:buSzPts val="1035"/>
              <a:buNone/>
              <a:defRPr sz="900"/>
            </a:lvl6pPr>
            <a:lvl7pPr marL="3200400" lvl="6" indent="-228600" algn="l" rtl="0">
              <a:spcBef>
                <a:spcPts val="600"/>
              </a:spcBef>
              <a:spcAft>
                <a:spcPts val="0"/>
              </a:spcAft>
              <a:buSzPts val="1035"/>
              <a:buNone/>
              <a:defRPr sz="900"/>
            </a:lvl7pPr>
            <a:lvl8pPr marL="3657600" lvl="7" indent="-228600" algn="l" rtl="0">
              <a:spcBef>
                <a:spcPts val="600"/>
              </a:spcBef>
              <a:spcAft>
                <a:spcPts val="0"/>
              </a:spcAft>
              <a:buSzPts val="1035"/>
              <a:buNone/>
              <a:defRPr sz="900"/>
            </a:lvl8pPr>
            <a:lvl9pPr marL="4114800" lvl="8" indent="-228600" algn="l" rtl="0">
              <a:spcBef>
                <a:spcPts val="600"/>
              </a:spcBef>
              <a:spcAft>
                <a:spcPts val="600"/>
              </a:spcAft>
              <a:buSzPts val="1035"/>
              <a:buNone/>
              <a:defRPr sz="900"/>
            </a:lvl9pPr>
          </a:lstStyle>
          <a:p>
            <a:endParaRPr/>
          </a:p>
        </p:txBody>
      </p:sp>
      <p:sp>
        <p:nvSpPr>
          <p:cNvPr id="89" name="Google Shape;89;p23"/>
          <p:cNvSpPr txBox="1">
            <a:spLocks noGrp="1"/>
          </p:cNvSpPr>
          <p:nvPr>
            <p:ph type="dt" idx="10"/>
          </p:nvPr>
        </p:nvSpPr>
        <p:spPr>
          <a:xfrm>
            <a:off x="8677501" y="5969000"/>
            <a:ext cx="1600200" cy="27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23"/>
          <p:cNvSpPr txBox="1">
            <a:spLocks noGrp="1"/>
          </p:cNvSpPr>
          <p:nvPr>
            <p:ph type="ftr" idx="11"/>
          </p:nvPr>
        </p:nvSpPr>
        <p:spPr>
          <a:xfrm>
            <a:off x="1295401" y="5969000"/>
            <a:ext cx="7305900" cy="27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23"/>
          <p:cNvSpPr txBox="1">
            <a:spLocks noGrp="1"/>
          </p:cNvSpPr>
          <p:nvPr>
            <p:ph type="sldNum" idx="12"/>
          </p:nvPr>
        </p:nvSpPr>
        <p:spPr>
          <a:xfrm>
            <a:off x="10353901" y="5969000"/>
            <a:ext cx="542700" cy="279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2"/>
        <p:cNvGrpSpPr/>
        <p:nvPr/>
      </p:nvGrpSpPr>
      <p:grpSpPr>
        <a:xfrm>
          <a:off x="0" y="0"/>
          <a:ext cx="0" cy="0"/>
          <a:chOff x="0" y="0"/>
          <a:chExt cx="0" cy="0"/>
        </a:xfrm>
      </p:grpSpPr>
      <p:sp>
        <p:nvSpPr>
          <p:cNvPr id="93" name="Google Shape;93;p24"/>
          <p:cNvSpPr txBox="1">
            <a:spLocks noGrp="1"/>
          </p:cNvSpPr>
          <p:nvPr>
            <p:ph type="title"/>
          </p:nvPr>
        </p:nvSpPr>
        <p:spPr>
          <a:xfrm>
            <a:off x="1303868" y="982132"/>
            <a:ext cx="9592800" cy="2955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262626"/>
              </a:buClr>
              <a:buSzPts val="3200"/>
              <a:buFont typeface="Garamond"/>
              <a:buNone/>
              <a:defRPr sz="320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 name="Google Shape;94;p24"/>
          <p:cNvSpPr txBox="1">
            <a:spLocks noGrp="1"/>
          </p:cNvSpPr>
          <p:nvPr>
            <p:ph type="body" idx="1"/>
          </p:nvPr>
        </p:nvSpPr>
        <p:spPr>
          <a:xfrm>
            <a:off x="1303868" y="4343399"/>
            <a:ext cx="9592800" cy="1532400"/>
          </a:xfrm>
          <a:prstGeom prst="rect">
            <a:avLst/>
          </a:prstGeom>
          <a:noFill/>
          <a:ln>
            <a:noFill/>
          </a:ln>
        </p:spPr>
        <p:txBody>
          <a:bodyPr spcFirstLastPara="1" wrap="square" lIns="91425" tIns="45700" rIns="91425" bIns="45700" anchor="ctr" anchorCtr="0">
            <a:normAutofit/>
          </a:bodyPr>
          <a:lstStyle>
            <a:lvl1pPr marL="457200" lvl="0" indent="-228600" algn="ctr" rtl="0">
              <a:spcBef>
                <a:spcPts val="400"/>
              </a:spcBef>
              <a:spcAft>
                <a:spcPts val="0"/>
              </a:spcAft>
              <a:buSzPts val="2300"/>
              <a:buNone/>
              <a:defRPr sz="2000">
                <a:solidFill>
                  <a:schemeClr val="dk1"/>
                </a:solidFill>
              </a:defRPr>
            </a:lvl1pPr>
            <a:lvl2pPr marL="914400" lvl="1" indent="-228600" algn="l" rtl="0">
              <a:spcBef>
                <a:spcPts val="600"/>
              </a:spcBef>
              <a:spcAft>
                <a:spcPts val="0"/>
              </a:spcAft>
              <a:buSzPts val="2070"/>
              <a:buNone/>
              <a:defRPr sz="1800">
                <a:solidFill>
                  <a:srgbClr val="888888"/>
                </a:solidFill>
              </a:defRPr>
            </a:lvl2pPr>
            <a:lvl3pPr marL="1371600" lvl="2" indent="-228600" algn="l" rtl="0">
              <a:spcBef>
                <a:spcPts val="600"/>
              </a:spcBef>
              <a:spcAft>
                <a:spcPts val="0"/>
              </a:spcAft>
              <a:buSzPts val="1840"/>
              <a:buNone/>
              <a:defRPr sz="1600">
                <a:solidFill>
                  <a:srgbClr val="888888"/>
                </a:solidFill>
              </a:defRPr>
            </a:lvl3pPr>
            <a:lvl4pPr marL="1828800" lvl="3" indent="-228600" algn="l" rtl="0">
              <a:spcBef>
                <a:spcPts val="600"/>
              </a:spcBef>
              <a:spcAft>
                <a:spcPts val="0"/>
              </a:spcAft>
              <a:buSzPts val="1610"/>
              <a:buNone/>
              <a:defRPr sz="1400">
                <a:solidFill>
                  <a:srgbClr val="888888"/>
                </a:solidFill>
              </a:defRPr>
            </a:lvl4pPr>
            <a:lvl5pPr marL="2286000" lvl="4" indent="-228600" algn="l" rtl="0">
              <a:spcBef>
                <a:spcPts val="600"/>
              </a:spcBef>
              <a:spcAft>
                <a:spcPts val="0"/>
              </a:spcAft>
              <a:buSzPts val="1610"/>
              <a:buNone/>
              <a:defRPr sz="1400">
                <a:solidFill>
                  <a:srgbClr val="888888"/>
                </a:solidFill>
              </a:defRPr>
            </a:lvl5pPr>
            <a:lvl6pPr marL="2743200" lvl="5" indent="-228600" algn="l" rtl="0">
              <a:spcBef>
                <a:spcPts val="600"/>
              </a:spcBef>
              <a:spcAft>
                <a:spcPts val="0"/>
              </a:spcAft>
              <a:buSzPts val="1610"/>
              <a:buNone/>
              <a:defRPr sz="1400">
                <a:solidFill>
                  <a:srgbClr val="888888"/>
                </a:solidFill>
              </a:defRPr>
            </a:lvl6pPr>
            <a:lvl7pPr marL="3200400" lvl="6" indent="-228600" algn="l" rtl="0">
              <a:spcBef>
                <a:spcPts val="600"/>
              </a:spcBef>
              <a:spcAft>
                <a:spcPts val="0"/>
              </a:spcAft>
              <a:buSzPts val="1610"/>
              <a:buNone/>
              <a:defRPr sz="1400">
                <a:solidFill>
                  <a:srgbClr val="888888"/>
                </a:solidFill>
              </a:defRPr>
            </a:lvl7pPr>
            <a:lvl8pPr marL="3657600" lvl="7" indent="-228600" algn="l" rtl="0">
              <a:spcBef>
                <a:spcPts val="600"/>
              </a:spcBef>
              <a:spcAft>
                <a:spcPts val="0"/>
              </a:spcAft>
              <a:buSzPts val="1610"/>
              <a:buNone/>
              <a:defRPr sz="1400">
                <a:solidFill>
                  <a:srgbClr val="888888"/>
                </a:solidFill>
              </a:defRPr>
            </a:lvl8pPr>
            <a:lvl9pPr marL="4114800" lvl="8" indent="-228600" algn="l" rtl="0">
              <a:spcBef>
                <a:spcPts val="600"/>
              </a:spcBef>
              <a:spcAft>
                <a:spcPts val="600"/>
              </a:spcAft>
              <a:buSzPts val="1610"/>
              <a:buNone/>
              <a:defRPr sz="1400">
                <a:solidFill>
                  <a:srgbClr val="888888"/>
                </a:solidFill>
              </a:defRPr>
            </a:lvl9pPr>
          </a:lstStyle>
          <a:p>
            <a:endParaRPr/>
          </a:p>
        </p:txBody>
      </p:sp>
      <p:sp>
        <p:nvSpPr>
          <p:cNvPr id="95" name="Google Shape;95;p24"/>
          <p:cNvSpPr txBox="1">
            <a:spLocks noGrp="1"/>
          </p:cNvSpPr>
          <p:nvPr>
            <p:ph type="dt" idx="10"/>
          </p:nvPr>
        </p:nvSpPr>
        <p:spPr>
          <a:xfrm>
            <a:off x="8677501" y="5969000"/>
            <a:ext cx="1600200" cy="27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p24"/>
          <p:cNvSpPr txBox="1">
            <a:spLocks noGrp="1"/>
          </p:cNvSpPr>
          <p:nvPr>
            <p:ph type="ftr" idx="11"/>
          </p:nvPr>
        </p:nvSpPr>
        <p:spPr>
          <a:xfrm>
            <a:off x="1295401" y="5969000"/>
            <a:ext cx="7305900" cy="27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7" name="Google Shape;97;p24"/>
          <p:cNvSpPr txBox="1">
            <a:spLocks noGrp="1"/>
          </p:cNvSpPr>
          <p:nvPr>
            <p:ph type="sldNum" idx="12"/>
          </p:nvPr>
        </p:nvSpPr>
        <p:spPr>
          <a:xfrm>
            <a:off x="10353901" y="5969000"/>
            <a:ext cx="542700" cy="279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98" name="Google Shape;98;p24"/>
          <p:cNvCxnSpPr/>
          <p:nvPr/>
        </p:nvCxnSpPr>
        <p:spPr>
          <a:xfrm>
            <a:off x="1396169" y="4140199"/>
            <a:ext cx="940740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9"/>
        <p:cNvGrpSpPr/>
        <p:nvPr/>
      </p:nvGrpSpPr>
      <p:grpSpPr>
        <a:xfrm>
          <a:off x="0" y="0"/>
          <a:ext cx="0" cy="0"/>
          <a:chOff x="0" y="0"/>
          <a:chExt cx="0" cy="0"/>
        </a:xfrm>
      </p:grpSpPr>
      <p:sp>
        <p:nvSpPr>
          <p:cNvPr id="100" name="Google Shape;100;p25"/>
          <p:cNvSpPr txBox="1">
            <a:spLocks noGrp="1"/>
          </p:cNvSpPr>
          <p:nvPr>
            <p:ph type="title"/>
          </p:nvPr>
        </p:nvSpPr>
        <p:spPr>
          <a:xfrm>
            <a:off x="1446213" y="982132"/>
            <a:ext cx="9296400" cy="23706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3200"/>
              <a:buFont typeface="Garamond"/>
              <a:buNone/>
              <a:defRPr sz="3200" b="0" cap="none">
                <a:solidFill>
                  <a:schemeClr val="dk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1" name="Google Shape;101;p25"/>
          <p:cNvSpPr txBox="1">
            <a:spLocks noGrp="1"/>
          </p:cNvSpPr>
          <p:nvPr>
            <p:ph type="body" idx="1"/>
          </p:nvPr>
        </p:nvSpPr>
        <p:spPr>
          <a:xfrm>
            <a:off x="1674812" y="3352800"/>
            <a:ext cx="8839200" cy="584100"/>
          </a:xfrm>
          <a:prstGeom prst="rect">
            <a:avLst/>
          </a:prstGeom>
          <a:noFill/>
          <a:ln>
            <a:noFill/>
          </a:ln>
        </p:spPr>
        <p:txBody>
          <a:bodyPr spcFirstLastPara="1" wrap="square" lIns="91425" tIns="45700" rIns="91425" bIns="45700" anchor="ctr" anchorCtr="0">
            <a:normAutofit/>
          </a:bodyPr>
          <a:lstStyle>
            <a:lvl1pPr marL="457200" lvl="0" indent="-228600" algn="r" rtl="0">
              <a:spcBef>
                <a:spcPts val="400"/>
              </a:spcBef>
              <a:spcAft>
                <a:spcPts val="0"/>
              </a:spcAft>
              <a:buSzPts val="2300"/>
              <a:buFont typeface="Garamond"/>
              <a:buNone/>
              <a:defRPr sz="2000"/>
            </a:lvl1pPr>
            <a:lvl2pPr marL="914400" lvl="1" indent="-228600" algn="l" rtl="0">
              <a:spcBef>
                <a:spcPts val="600"/>
              </a:spcBef>
              <a:spcAft>
                <a:spcPts val="0"/>
              </a:spcAft>
              <a:buSzPts val="2300"/>
              <a:buFont typeface="Garamond"/>
              <a:buNone/>
              <a:defRPr/>
            </a:lvl2pPr>
            <a:lvl3pPr marL="1371600" lvl="2" indent="-228600" algn="l" rtl="0">
              <a:spcBef>
                <a:spcPts val="600"/>
              </a:spcBef>
              <a:spcAft>
                <a:spcPts val="0"/>
              </a:spcAft>
              <a:buSzPts val="2070"/>
              <a:buFont typeface="Garamond"/>
              <a:buNone/>
              <a:defRPr/>
            </a:lvl3pPr>
            <a:lvl4pPr marL="1828800" lvl="3" indent="-228600" algn="l" rtl="0">
              <a:spcBef>
                <a:spcPts val="600"/>
              </a:spcBef>
              <a:spcAft>
                <a:spcPts val="0"/>
              </a:spcAft>
              <a:buSzPts val="1840"/>
              <a:buFont typeface="Garamond"/>
              <a:buNone/>
              <a:defRPr/>
            </a:lvl4pPr>
            <a:lvl5pPr marL="2286000" lvl="4" indent="-228600" algn="l" rtl="0">
              <a:spcBef>
                <a:spcPts val="600"/>
              </a:spcBef>
              <a:spcAft>
                <a:spcPts val="0"/>
              </a:spcAft>
              <a:buSzPts val="1610"/>
              <a:buFont typeface="Garamond"/>
              <a:buNone/>
              <a:defRPr/>
            </a:lvl5pPr>
            <a:lvl6pPr marL="2743200" lvl="5" indent="-360045" algn="l" rtl="0">
              <a:spcBef>
                <a:spcPts val="600"/>
              </a:spcBef>
              <a:spcAft>
                <a:spcPts val="0"/>
              </a:spcAft>
              <a:buSzPts val="2070"/>
              <a:buChar char="•"/>
              <a:defRPr/>
            </a:lvl6pPr>
            <a:lvl7pPr marL="3200400" lvl="6" indent="-360045" algn="l" rtl="0">
              <a:spcBef>
                <a:spcPts val="600"/>
              </a:spcBef>
              <a:spcAft>
                <a:spcPts val="0"/>
              </a:spcAft>
              <a:buSzPts val="2070"/>
              <a:buChar char="•"/>
              <a:defRPr/>
            </a:lvl7pPr>
            <a:lvl8pPr marL="3657600" lvl="7" indent="-360045" algn="l" rtl="0">
              <a:spcBef>
                <a:spcPts val="600"/>
              </a:spcBef>
              <a:spcAft>
                <a:spcPts val="0"/>
              </a:spcAft>
              <a:buSzPts val="2070"/>
              <a:buChar char="•"/>
              <a:defRPr/>
            </a:lvl8pPr>
            <a:lvl9pPr marL="4114800" lvl="8" indent="-360045" algn="l" rtl="0">
              <a:spcBef>
                <a:spcPts val="600"/>
              </a:spcBef>
              <a:spcAft>
                <a:spcPts val="600"/>
              </a:spcAft>
              <a:buSzPts val="2070"/>
              <a:buChar char="•"/>
              <a:defRPr/>
            </a:lvl9pPr>
          </a:lstStyle>
          <a:p>
            <a:endParaRPr/>
          </a:p>
        </p:txBody>
      </p:sp>
      <p:sp>
        <p:nvSpPr>
          <p:cNvPr id="102" name="Google Shape;102;p25"/>
          <p:cNvSpPr txBox="1">
            <a:spLocks noGrp="1"/>
          </p:cNvSpPr>
          <p:nvPr>
            <p:ph type="body" idx="2"/>
          </p:nvPr>
        </p:nvSpPr>
        <p:spPr>
          <a:xfrm>
            <a:off x="1295401" y="4343399"/>
            <a:ext cx="9609600" cy="1532400"/>
          </a:xfrm>
          <a:prstGeom prst="rect">
            <a:avLst/>
          </a:prstGeom>
          <a:noFill/>
          <a:ln>
            <a:noFill/>
          </a:ln>
        </p:spPr>
        <p:txBody>
          <a:bodyPr spcFirstLastPara="1" wrap="square" lIns="91425" tIns="45700" rIns="91425" bIns="45700" anchor="ctr" anchorCtr="0">
            <a:normAutofit/>
          </a:bodyPr>
          <a:lstStyle>
            <a:lvl1pPr marL="457200" lvl="0" indent="-228600" algn="ctr" rtl="0">
              <a:spcBef>
                <a:spcPts val="400"/>
              </a:spcBef>
              <a:spcAft>
                <a:spcPts val="0"/>
              </a:spcAft>
              <a:buSzPts val="2300"/>
              <a:buNone/>
              <a:defRPr sz="2000">
                <a:solidFill>
                  <a:schemeClr val="dk1"/>
                </a:solidFill>
              </a:defRPr>
            </a:lvl1pPr>
            <a:lvl2pPr marL="914400" lvl="1" indent="-228600" algn="l" rtl="0">
              <a:spcBef>
                <a:spcPts val="600"/>
              </a:spcBef>
              <a:spcAft>
                <a:spcPts val="0"/>
              </a:spcAft>
              <a:buSzPts val="2070"/>
              <a:buNone/>
              <a:defRPr sz="1800">
                <a:solidFill>
                  <a:srgbClr val="888888"/>
                </a:solidFill>
              </a:defRPr>
            </a:lvl2pPr>
            <a:lvl3pPr marL="1371600" lvl="2" indent="-228600" algn="l" rtl="0">
              <a:spcBef>
                <a:spcPts val="600"/>
              </a:spcBef>
              <a:spcAft>
                <a:spcPts val="0"/>
              </a:spcAft>
              <a:buSzPts val="1840"/>
              <a:buNone/>
              <a:defRPr sz="1600">
                <a:solidFill>
                  <a:srgbClr val="888888"/>
                </a:solidFill>
              </a:defRPr>
            </a:lvl3pPr>
            <a:lvl4pPr marL="1828800" lvl="3" indent="-228600" algn="l" rtl="0">
              <a:spcBef>
                <a:spcPts val="600"/>
              </a:spcBef>
              <a:spcAft>
                <a:spcPts val="0"/>
              </a:spcAft>
              <a:buSzPts val="1610"/>
              <a:buNone/>
              <a:defRPr sz="1400">
                <a:solidFill>
                  <a:srgbClr val="888888"/>
                </a:solidFill>
              </a:defRPr>
            </a:lvl4pPr>
            <a:lvl5pPr marL="2286000" lvl="4" indent="-228600" algn="l" rtl="0">
              <a:spcBef>
                <a:spcPts val="600"/>
              </a:spcBef>
              <a:spcAft>
                <a:spcPts val="0"/>
              </a:spcAft>
              <a:buSzPts val="1610"/>
              <a:buNone/>
              <a:defRPr sz="1400">
                <a:solidFill>
                  <a:srgbClr val="888888"/>
                </a:solidFill>
              </a:defRPr>
            </a:lvl5pPr>
            <a:lvl6pPr marL="2743200" lvl="5" indent="-228600" algn="l" rtl="0">
              <a:spcBef>
                <a:spcPts val="600"/>
              </a:spcBef>
              <a:spcAft>
                <a:spcPts val="0"/>
              </a:spcAft>
              <a:buSzPts val="1610"/>
              <a:buNone/>
              <a:defRPr sz="1400">
                <a:solidFill>
                  <a:srgbClr val="888888"/>
                </a:solidFill>
              </a:defRPr>
            </a:lvl6pPr>
            <a:lvl7pPr marL="3200400" lvl="6" indent="-228600" algn="l" rtl="0">
              <a:spcBef>
                <a:spcPts val="600"/>
              </a:spcBef>
              <a:spcAft>
                <a:spcPts val="0"/>
              </a:spcAft>
              <a:buSzPts val="1610"/>
              <a:buNone/>
              <a:defRPr sz="1400">
                <a:solidFill>
                  <a:srgbClr val="888888"/>
                </a:solidFill>
              </a:defRPr>
            </a:lvl7pPr>
            <a:lvl8pPr marL="3657600" lvl="7" indent="-228600" algn="l" rtl="0">
              <a:spcBef>
                <a:spcPts val="600"/>
              </a:spcBef>
              <a:spcAft>
                <a:spcPts val="0"/>
              </a:spcAft>
              <a:buSzPts val="1610"/>
              <a:buNone/>
              <a:defRPr sz="1400">
                <a:solidFill>
                  <a:srgbClr val="888888"/>
                </a:solidFill>
              </a:defRPr>
            </a:lvl8pPr>
            <a:lvl9pPr marL="4114800" lvl="8" indent="-228600" algn="l" rtl="0">
              <a:spcBef>
                <a:spcPts val="600"/>
              </a:spcBef>
              <a:spcAft>
                <a:spcPts val="600"/>
              </a:spcAft>
              <a:buSzPts val="1610"/>
              <a:buNone/>
              <a:defRPr sz="1400">
                <a:solidFill>
                  <a:srgbClr val="888888"/>
                </a:solidFill>
              </a:defRPr>
            </a:lvl9pPr>
          </a:lstStyle>
          <a:p>
            <a:endParaRPr/>
          </a:p>
        </p:txBody>
      </p:sp>
      <p:sp>
        <p:nvSpPr>
          <p:cNvPr id="103" name="Google Shape;103;p25"/>
          <p:cNvSpPr txBox="1">
            <a:spLocks noGrp="1"/>
          </p:cNvSpPr>
          <p:nvPr>
            <p:ph type="dt" idx="10"/>
          </p:nvPr>
        </p:nvSpPr>
        <p:spPr>
          <a:xfrm>
            <a:off x="8677501" y="5969000"/>
            <a:ext cx="1600200" cy="27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4" name="Google Shape;104;p25"/>
          <p:cNvSpPr txBox="1">
            <a:spLocks noGrp="1"/>
          </p:cNvSpPr>
          <p:nvPr>
            <p:ph type="ftr" idx="11"/>
          </p:nvPr>
        </p:nvSpPr>
        <p:spPr>
          <a:xfrm>
            <a:off x="1295401" y="5969000"/>
            <a:ext cx="7305900" cy="27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5" name="Google Shape;105;p25"/>
          <p:cNvSpPr txBox="1">
            <a:spLocks noGrp="1"/>
          </p:cNvSpPr>
          <p:nvPr>
            <p:ph type="sldNum" idx="12"/>
          </p:nvPr>
        </p:nvSpPr>
        <p:spPr>
          <a:xfrm>
            <a:off x="10353901" y="5969000"/>
            <a:ext cx="542700" cy="279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06" name="Google Shape;106;p25"/>
          <p:cNvSpPr txBox="1"/>
          <p:nvPr/>
        </p:nvSpPr>
        <p:spPr>
          <a:xfrm>
            <a:off x="862013" y="879961"/>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07" name="Google Shape;107;p25"/>
          <p:cNvSpPr txBox="1"/>
          <p:nvPr/>
        </p:nvSpPr>
        <p:spPr>
          <a:xfrm>
            <a:off x="10600267" y="2827870"/>
            <a:ext cx="609600" cy="58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08" name="Google Shape;108;p25"/>
          <p:cNvCxnSpPr/>
          <p:nvPr/>
        </p:nvCxnSpPr>
        <p:spPr>
          <a:xfrm>
            <a:off x="1396169" y="4140199"/>
            <a:ext cx="940740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9"/>
        <p:cNvGrpSpPr/>
        <p:nvPr/>
      </p:nvGrpSpPr>
      <p:grpSpPr>
        <a:xfrm>
          <a:off x="0" y="0"/>
          <a:ext cx="0" cy="0"/>
          <a:chOff x="0" y="0"/>
          <a:chExt cx="0" cy="0"/>
        </a:xfrm>
      </p:grpSpPr>
      <p:sp>
        <p:nvSpPr>
          <p:cNvPr id="110" name="Google Shape;110;p26"/>
          <p:cNvSpPr txBox="1">
            <a:spLocks noGrp="1"/>
          </p:cNvSpPr>
          <p:nvPr>
            <p:ph type="title"/>
          </p:nvPr>
        </p:nvSpPr>
        <p:spPr>
          <a:xfrm>
            <a:off x="1295402" y="3308581"/>
            <a:ext cx="9609600" cy="14688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rgbClr val="262626"/>
              </a:buClr>
              <a:buSzPts val="3200"/>
              <a:buFont typeface="Garamond"/>
              <a:buNone/>
              <a:defRPr sz="320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1" name="Google Shape;111;p26"/>
          <p:cNvSpPr txBox="1">
            <a:spLocks noGrp="1"/>
          </p:cNvSpPr>
          <p:nvPr>
            <p:ph type="body" idx="1"/>
          </p:nvPr>
        </p:nvSpPr>
        <p:spPr>
          <a:xfrm>
            <a:off x="1295401" y="4777381"/>
            <a:ext cx="9609600" cy="860400"/>
          </a:xfrm>
          <a:prstGeom prst="rect">
            <a:avLst/>
          </a:prstGeom>
          <a:noFill/>
          <a:ln>
            <a:noFill/>
          </a:ln>
        </p:spPr>
        <p:txBody>
          <a:bodyPr spcFirstLastPara="1" wrap="square" lIns="91425" tIns="45700" rIns="91425" bIns="45700" anchor="t" anchorCtr="0">
            <a:normAutofit/>
          </a:bodyPr>
          <a:lstStyle>
            <a:lvl1pPr marL="457200" lvl="0" indent="-228600" algn="l" rtl="0">
              <a:spcBef>
                <a:spcPts val="400"/>
              </a:spcBef>
              <a:spcAft>
                <a:spcPts val="0"/>
              </a:spcAft>
              <a:buSzPts val="2300"/>
              <a:buNone/>
              <a:defRPr sz="2000">
                <a:solidFill>
                  <a:schemeClr val="dk1"/>
                </a:solidFill>
              </a:defRPr>
            </a:lvl1pPr>
            <a:lvl2pPr marL="914400" lvl="1" indent="-228600" algn="l" rtl="0">
              <a:spcBef>
                <a:spcPts val="600"/>
              </a:spcBef>
              <a:spcAft>
                <a:spcPts val="0"/>
              </a:spcAft>
              <a:buSzPts val="2070"/>
              <a:buNone/>
              <a:defRPr sz="1800">
                <a:solidFill>
                  <a:srgbClr val="888888"/>
                </a:solidFill>
              </a:defRPr>
            </a:lvl2pPr>
            <a:lvl3pPr marL="1371600" lvl="2" indent="-228600" algn="l" rtl="0">
              <a:spcBef>
                <a:spcPts val="600"/>
              </a:spcBef>
              <a:spcAft>
                <a:spcPts val="0"/>
              </a:spcAft>
              <a:buSzPts val="1840"/>
              <a:buNone/>
              <a:defRPr sz="1600">
                <a:solidFill>
                  <a:srgbClr val="888888"/>
                </a:solidFill>
              </a:defRPr>
            </a:lvl3pPr>
            <a:lvl4pPr marL="1828800" lvl="3" indent="-228600" algn="l" rtl="0">
              <a:spcBef>
                <a:spcPts val="600"/>
              </a:spcBef>
              <a:spcAft>
                <a:spcPts val="0"/>
              </a:spcAft>
              <a:buSzPts val="1610"/>
              <a:buNone/>
              <a:defRPr sz="1400">
                <a:solidFill>
                  <a:srgbClr val="888888"/>
                </a:solidFill>
              </a:defRPr>
            </a:lvl4pPr>
            <a:lvl5pPr marL="2286000" lvl="4" indent="-228600" algn="l" rtl="0">
              <a:spcBef>
                <a:spcPts val="600"/>
              </a:spcBef>
              <a:spcAft>
                <a:spcPts val="0"/>
              </a:spcAft>
              <a:buSzPts val="1610"/>
              <a:buNone/>
              <a:defRPr sz="1400">
                <a:solidFill>
                  <a:srgbClr val="888888"/>
                </a:solidFill>
              </a:defRPr>
            </a:lvl5pPr>
            <a:lvl6pPr marL="2743200" lvl="5" indent="-228600" algn="l" rtl="0">
              <a:spcBef>
                <a:spcPts val="600"/>
              </a:spcBef>
              <a:spcAft>
                <a:spcPts val="0"/>
              </a:spcAft>
              <a:buSzPts val="1610"/>
              <a:buNone/>
              <a:defRPr sz="1400">
                <a:solidFill>
                  <a:srgbClr val="888888"/>
                </a:solidFill>
              </a:defRPr>
            </a:lvl6pPr>
            <a:lvl7pPr marL="3200400" lvl="6" indent="-228600" algn="l" rtl="0">
              <a:spcBef>
                <a:spcPts val="600"/>
              </a:spcBef>
              <a:spcAft>
                <a:spcPts val="0"/>
              </a:spcAft>
              <a:buSzPts val="1610"/>
              <a:buNone/>
              <a:defRPr sz="1400">
                <a:solidFill>
                  <a:srgbClr val="888888"/>
                </a:solidFill>
              </a:defRPr>
            </a:lvl7pPr>
            <a:lvl8pPr marL="3657600" lvl="7" indent="-228600" algn="l" rtl="0">
              <a:spcBef>
                <a:spcPts val="600"/>
              </a:spcBef>
              <a:spcAft>
                <a:spcPts val="0"/>
              </a:spcAft>
              <a:buSzPts val="1610"/>
              <a:buNone/>
              <a:defRPr sz="1400">
                <a:solidFill>
                  <a:srgbClr val="888888"/>
                </a:solidFill>
              </a:defRPr>
            </a:lvl8pPr>
            <a:lvl9pPr marL="4114800" lvl="8" indent="-228600" algn="l" rtl="0">
              <a:spcBef>
                <a:spcPts val="600"/>
              </a:spcBef>
              <a:spcAft>
                <a:spcPts val="600"/>
              </a:spcAft>
              <a:buSzPts val="1610"/>
              <a:buNone/>
              <a:defRPr sz="1400">
                <a:solidFill>
                  <a:srgbClr val="888888"/>
                </a:solidFill>
              </a:defRPr>
            </a:lvl9pPr>
          </a:lstStyle>
          <a:p>
            <a:endParaRPr/>
          </a:p>
        </p:txBody>
      </p:sp>
      <p:sp>
        <p:nvSpPr>
          <p:cNvPr id="112" name="Google Shape;112;p26"/>
          <p:cNvSpPr txBox="1">
            <a:spLocks noGrp="1"/>
          </p:cNvSpPr>
          <p:nvPr>
            <p:ph type="dt" idx="10"/>
          </p:nvPr>
        </p:nvSpPr>
        <p:spPr>
          <a:xfrm>
            <a:off x="8677501" y="5969000"/>
            <a:ext cx="1600200" cy="27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3" name="Google Shape;113;p26"/>
          <p:cNvSpPr txBox="1">
            <a:spLocks noGrp="1"/>
          </p:cNvSpPr>
          <p:nvPr>
            <p:ph type="ftr" idx="11"/>
          </p:nvPr>
        </p:nvSpPr>
        <p:spPr>
          <a:xfrm>
            <a:off x="1295401" y="5969000"/>
            <a:ext cx="7305900" cy="27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4" name="Google Shape;114;p26"/>
          <p:cNvSpPr txBox="1">
            <a:spLocks noGrp="1"/>
          </p:cNvSpPr>
          <p:nvPr>
            <p:ph type="sldNum" idx="12"/>
          </p:nvPr>
        </p:nvSpPr>
        <p:spPr>
          <a:xfrm>
            <a:off x="10353901" y="5969000"/>
            <a:ext cx="542700" cy="279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5"/>
        <p:cNvGrpSpPr/>
        <p:nvPr/>
      </p:nvGrpSpPr>
      <p:grpSpPr>
        <a:xfrm>
          <a:off x="0" y="0"/>
          <a:ext cx="0" cy="0"/>
          <a:chOff x="0" y="0"/>
          <a:chExt cx="0" cy="0"/>
        </a:xfrm>
      </p:grpSpPr>
      <p:sp>
        <p:nvSpPr>
          <p:cNvPr id="116" name="Google Shape;116;p27"/>
          <p:cNvSpPr txBox="1">
            <a:spLocks noGrp="1"/>
          </p:cNvSpPr>
          <p:nvPr>
            <p:ph type="title"/>
          </p:nvPr>
        </p:nvSpPr>
        <p:spPr>
          <a:xfrm>
            <a:off x="1446213" y="982132"/>
            <a:ext cx="9296400" cy="22437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3200"/>
              <a:buFont typeface="Garamond"/>
              <a:buNone/>
              <a:defRPr sz="3200" b="0" cap="none">
                <a:solidFill>
                  <a:schemeClr val="dk1"/>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7" name="Google Shape;117;p27"/>
          <p:cNvSpPr txBox="1">
            <a:spLocks noGrp="1"/>
          </p:cNvSpPr>
          <p:nvPr>
            <p:ph type="body" idx="1"/>
          </p:nvPr>
        </p:nvSpPr>
        <p:spPr>
          <a:xfrm>
            <a:off x="1295401" y="3639312"/>
            <a:ext cx="9609600" cy="887100"/>
          </a:xfrm>
          <a:prstGeom prst="rect">
            <a:avLst/>
          </a:prstGeom>
          <a:noFill/>
          <a:ln>
            <a:noFill/>
          </a:ln>
        </p:spPr>
        <p:txBody>
          <a:bodyPr spcFirstLastPara="1" wrap="square" lIns="91425" tIns="45700" rIns="91425" bIns="45700" anchor="b" anchorCtr="0">
            <a:normAutofit/>
          </a:bodyPr>
          <a:lstStyle>
            <a:lvl1pPr marL="457200" lvl="0" indent="-228600" algn="l" rtl="0">
              <a:spcBef>
                <a:spcPts val="0"/>
              </a:spcBef>
              <a:spcAft>
                <a:spcPts val="0"/>
              </a:spcAft>
              <a:buSzPts val="2760"/>
              <a:buNone/>
              <a:defRPr sz="2400">
                <a:solidFill>
                  <a:schemeClr val="dk1"/>
                </a:solidFill>
              </a:defRPr>
            </a:lvl1pPr>
            <a:lvl2pPr marL="914400" lvl="1" indent="-228600" algn="l" rtl="0">
              <a:spcBef>
                <a:spcPts val="600"/>
              </a:spcBef>
              <a:spcAft>
                <a:spcPts val="0"/>
              </a:spcAft>
              <a:buSzPts val="2070"/>
              <a:buNone/>
              <a:defRPr sz="1800">
                <a:solidFill>
                  <a:srgbClr val="888888"/>
                </a:solidFill>
              </a:defRPr>
            </a:lvl2pPr>
            <a:lvl3pPr marL="1371600" lvl="2" indent="-228600" algn="l" rtl="0">
              <a:spcBef>
                <a:spcPts val="600"/>
              </a:spcBef>
              <a:spcAft>
                <a:spcPts val="0"/>
              </a:spcAft>
              <a:buSzPts val="1840"/>
              <a:buNone/>
              <a:defRPr sz="1600">
                <a:solidFill>
                  <a:srgbClr val="888888"/>
                </a:solidFill>
              </a:defRPr>
            </a:lvl3pPr>
            <a:lvl4pPr marL="1828800" lvl="3" indent="-228600" algn="l" rtl="0">
              <a:spcBef>
                <a:spcPts val="600"/>
              </a:spcBef>
              <a:spcAft>
                <a:spcPts val="0"/>
              </a:spcAft>
              <a:buSzPts val="1610"/>
              <a:buNone/>
              <a:defRPr sz="1400">
                <a:solidFill>
                  <a:srgbClr val="888888"/>
                </a:solidFill>
              </a:defRPr>
            </a:lvl4pPr>
            <a:lvl5pPr marL="2286000" lvl="4" indent="-228600" algn="l" rtl="0">
              <a:spcBef>
                <a:spcPts val="600"/>
              </a:spcBef>
              <a:spcAft>
                <a:spcPts val="0"/>
              </a:spcAft>
              <a:buSzPts val="1610"/>
              <a:buNone/>
              <a:defRPr sz="1400">
                <a:solidFill>
                  <a:srgbClr val="888888"/>
                </a:solidFill>
              </a:defRPr>
            </a:lvl5pPr>
            <a:lvl6pPr marL="2743200" lvl="5" indent="-228600" algn="l" rtl="0">
              <a:spcBef>
                <a:spcPts val="600"/>
              </a:spcBef>
              <a:spcAft>
                <a:spcPts val="0"/>
              </a:spcAft>
              <a:buSzPts val="1610"/>
              <a:buNone/>
              <a:defRPr sz="1400">
                <a:solidFill>
                  <a:srgbClr val="888888"/>
                </a:solidFill>
              </a:defRPr>
            </a:lvl6pPr>
            <a:lvl7pPr marL="3200400" lvl="6" indent="-228600" algn="l" rtl="0">
              <a:spcBef>
                <a:spcPts val="600"/>
              </a:spcBef>
              <a:spcAft>
                <a:spcPts val="0"/>
              </a:spcAft>
              <a:buSzPts val="1610"/>
              <a:buNone/>
              <a:defRPr sz="1400">
                <a:solidFill>
                  <a:srgbClr val="888888"/>
                </a:solidFill>
              </a:defRPr>
            </a:lvl7pPr>
            <a:lvl8pPr marL="3657600" lvl="7" indent="-228600" algn="l" rtl="0">
              <a:spcBef>
                <a:spcPts val="600"/>
              </a:spcBef>
              <a:spcAft>
                <a:spcPts val="0"/>
              </a:spcAft>
              <a:buSzPts val="1610"/>
              <a:buNone/>
              <a:defRPr sz="1400">
                <a:solidFill>
                  <a:srgbClr val="888888"/>
                </a:solidFill>
              </a:defRPr>
            </a:lvl8pPr>
            <a:lvl9pPr marL="4114800" lvl="8" indent="-228600" algn="l" rtl="0">
              <a:spcBef>
                <a:spcPts val="600"/>
              </a:spcBef>
              <a:spcAft>
                <a:spcPts val="600"/>
              </a:spcAft>
              <a:buSzPts val="1610"/>
              <a:buNone/>
              <a:defRPr sz="1400">
                <a:solidFill>
                  <a:srgbClr val="888888"/>
                </a:solidFill>
              </a:defRPr>
            </a:lvl9pPr>
          </a:lstStyle>
          <a:p>
            <a:endParaRPr/>
          </a:p>
        </p:txBody>
      </p:sp>
      <p:sp>
        <p:nvSpPr>
          <p:cNvPr id="118" name="Google Shape;118;p27"/>
          <p:cNvSpPr txBox="1">
            <a:spLocks noGrp="1"/>
          </p:cNvSpPr>
          <p:nvPr>
            <p:ph type="body" idx="2"/>
          </p:nvPr>
        </p:nvSpPr>
        <p:spPr>
          <a:xfrm>
            <a:off x="1295401" y="4529667"/>
            <a:ext cx="9609600" cy="13461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SzPts val="2070"/>
              <a:buNone/>
              <a:defRPr sz="1800">
                <a:solidFill>
                  <a:schemeClr val="dk1"/>
                </a:solidFill>
              </a:defRPr>
            </a:lvl1pPr>
            <a:lvl2pPr marL="914400" lvl="1" indent="-228600" algn="l" rtl="0">
              <a:spcBef>
                <a:spcPts val="600"/>
              </a:spcBef>
              <a:spcAft>
                <a:spcPts val="0"/>
              </a:spcAft>
              <a:buSzPts val="2070"/>
              <a:buNone/>
              <a:defRPr sz="1800">
                <a:solidFill>
                  <a:srgbClr val="888888"/>
                </a:solidFill>
              </a:defRPr>
            </a:lvl2pPr>
            <a:lvl3pPr marL="1371600" lvl="2" indent="-228600" algn="l" rtl="0">
              <a:spcBef>
                <a:spcPts val="600"/>
              </a:spcBef>
              <a:spcAft>
                <a:spcPts val="0"/>
              </a:spcAft>
              <a:buSzPts val="1840"/>
              <a:buNone/>
              <a:defRPr sz="1600">
                <a:solidFill>
                  <a:srgbClr val="888888"/>
                </a:solidFill>
              </a:defRPr>
            </a:lvl3pPr>
            <a:lvl4pPr marL="1828800" lvl="3" indent="-228600" algn="l" rtl="0">
              <a:spcBef>
                <a:spcPts val="600"/>
              </a:spcBef>
              <a:spcAft>
                <a:spcPts val="0"/>
              </a:spcAft>
              <a:buSzPts val="1610"/>
              <a:buNone/>
              <a:defRPr sz="1400">
                <a:solidFill>
                  <a:srgbClr val="888888"/>
                </a:solidFill>
              </a:defRPr>
            </a:lvl4pPr>
            <a:lvl5pPr marL="2286000" lvl="4" indent="-228600" algn="l" rtl="0">
              <a:spcBef>
                <a:spcPts val="600"/>
              </a:spcBef>
              <a:spcAft>
                <a:spcPts val="0"/>
              </a:spcAft>
              <a:buSzPts val="1610"/>
              <a:buNone/>
              <a:defRPr sz="1400">
                <a:solidFill>
                  <a:srgbClr val="888888"/>
                </a:solidFill>
              </a:defRPr>
            </a:lvl5pPr>
            <a:lvl6pPr marL="2743200" lvl="5" indent="-228600" algn="l" rtl="0">
              <a:spcBef>
                <a:spcPts val="600"/>
              </a:spcBef>
              <a:spcAft>
                <a:spcPts val="0"/>
              </a:spcAft>
              <a:buSzPts val="1610"/>
              <a:buNone/>
              <a:defRPr sz="1400">
                <a:solidFill>
                  <a:srgbClr val="888888"/>
                </a:solidFill>
              </a:defRPr>
            </a:lvl6pPr>
            <a:lvl7pPr marL="3200400" lvl="6" indent="-228600" algn="l" rtl="0">
              <a:spcBef>
                <a:spcPts val="600"/>
              </a:spcBef>
              <a:spcAft>
                <a:spcPts val="0"/>
              </a:spcAft>
              <a:buSzPts val="1610"/>
              <a:buNone/>
              <a:defRPr sz="1400">
                <a:solidFill>
                  <a:srgbClr val="888888"/>
                </a:solidFill>
              </a:defRPr>
            </a:lvl7pPr>
            <a:lvl8pPr marL="3657600" lvl="7" indent="-228600" algn="l" rtl="0">
              <a:spcBef>
                <a:spcPts val="600"/>
              </a:spcBef>
              <a:spcAft>
                <a:spcPts val="0"/>
              </a:spcAft>
              <a:buSzPts val="1610"/>
              <a:buNone/>
              <a:defRPr sz="1400">
                <a:solidFill>
                  <a:srgbClr val="888888"/>
                </a:solidFill>
              </a:defRPr>
            </a:lvl8pPr>
            <a:lvl9pPr marL="4114800" lvl="8" indent="-228600" algn="l" rtl="0">
              <a:spcBef>
                <a:spcPts val="600"/>
              </a:spcBef>
              <a:spcAft>
                <a:spcPts val="600"/>
              </a:spcAft>
              <a:buSzPts val="1610"/>
              <a:buNone/>
              <a:defRPr sz="1400">
                <a:solidFill>
                  <a:srgbClr val="888888"/>
                </a:solidFill>
              </a:defRPr>
            </a:lvl9pPr>
          </a:lstStyle>
          <a:p>
            <a:endParaRPr/>
          </a:p>
        </p:txBody>
      </p:sp>
      <p:sp>
        <p:nvSpPr>
          <p:cNvPr id="119" name="Google Shape;119;p27"/>
          <p:cNvSpPr txBox="1">
            <a:spLocks noGrp="1"/>
          </p:cNvSpPr>
          <p:nvPr>
            <p:ph type="dt" idx="10"/>
          </p:nvPr>
        </p:nvSpPr>
        <p:spPr>
          <a:xfrm>
            <a:off x="8677501" y="5969000"/>
            <a:ext cx="1600200" cy="27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0" name="Google Shape;120;p27"/>
          <p:cNvSpPr txBox="1">
            <a:spLocks noGrp="1"/>
          </p:cNvSpPr>
          <p:nvPr>
            <p:ph type="ftr" idx="11"/>
          </p:nvPr>
        </p:nvSpPr>
        <p:spPr>
          <a:xfrm>
            <a:off x="1295401" y="5969000"/>
            <a:ext cx="7305900" cy="27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1" name="Google Shape;121;p27"/>
          <p:cNvSpPr txBox="1">
            <a:spLocks noGrp="1"/>
          </p:cNvSpPr>
          <p:nvPr>
            <p:ph type="sldNum" idx="12"/>
          </p:nvPr>
        </p:nvSpPr>
        <p:spPr>
          <a:xfrm>
            <a:off x="10353901" y="5969000"/>
            <a:ext cx="542700" cy="279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22" name="Google Shape;122;p27"/>
          <p:cNvSpPr txBox="1"/>
          <p:nvPr/>
        </p:nvSpPr>
        <p:spPr>
          <a:xfrm>
            <a:off x="862013" y="879961"/>
            <a:ext cx="609600" cy="584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chemeClr val="dk1"/>
                </a:solidFill>
                <a:latin typeface="Garamond"/>
                <a:ea typeface="Garamond"/>
                <a:cs typeface="Garamond"/>
                <a:sym typeface="Garamond"/>
              </a:rPr>
              <a:t>“</a:t>
            </a:r>
            <a:endParaRPr/>
          </a:p>
        </p:txBody>
      </p:sp>
      <p:sp>
        <p:nvSpPr>
          <p:cNvPr id="123" name="Google Shape;123;p27"/>
          <p:cNvSpPr txBox="1"/>
          <p:nvPr/>
        </p:nvSpPr>
        <p:spPr>
          <a:xfrm>
            <a:off x="10600267" y="2599261"/>
            <a:ext cx="609600" cy="5847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8000">
                <a:solidFill>
                  <a:schemeClr val="dk1"/>
                </a:solidFill>
                <a:latin typeface="Garamond"/>
                <a:ea typeface="Garamond"/>
                <a:cs typeface="Garamond"/>
                <a:sym typeface="Garamond"/>
              </a:rPr>
              <a:t>”</a:t>
            </a:r>
            <a:endParaRPr/>
          </a:p>
        </p:txBody>
      </p:sp>
      <p:cxnSp>
        <p:nvCxnSpPr>
          <p:cNvPr id="124" name="Google Shape;124;p27"/>
          <p:cNvCxnSpPr/>
          <p:nvPr/>
        </p:nvCxnSpPr>
        <p:spPr>
          <a:xfrm>
            <a:off x="1396169" y="3429000"/>
            <a:ext cx="940740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5"/>
        <p:cNvGrpSpPr/>
        <p:nvPr/>
      </p:nvGrpSpPr>
      <p:grpSpPr>
        <a:xfrm>
          <a:off x="0" y="0"/>
          <a:ext cx="0" cy="0"/>
          <a:chOff x="0" y="0"/>
          <a:chExt cx="0" cy="0"/>
        </a:xfrm>
      </p:grpSpPr>
      <p:sp>
        <p:nvSpPr>
          <p:cNvPr id="126" name="Google Shape;126;p28"/>
          <p:cNvSpPr txBox="1">
            <a:spLocks noGrp="1"/>
          </p:cNvSpPr>
          <p:nvPr>
            <p:ph type="title"/>
          </p:nvPr>
        </p:nvSpPr>
        <p:spPr>
          <a:xfrm>
            <a:off x="1295401" y="982132"/>
            <a:ext cx="9609600" cy="22437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262626"/>
              </a:buClr>
              <a:buSzPts val="4400"/>
              <a:buFont typeface="Garamond"/>
              <a:buNone/>
              <a:defRPr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7" name="Google Shape;127;p28"/>
          <p:cNvSpPr txBox="1">
            <a:spLocks noGrp="1"/>
          </p:cNvSpPr>
          <p:nvPr>
            <p:ph type="body" idx="1"/>
          </p:nvPr>
        </p:nvSpPr>
        <p:spPr>
          <a:xfrm>
            <a:off x="1295401" y="3630168"/>
            <a:ext cx="9609600" cy="841200"/>
          </a:xfrm>
          <a:prstGeom prst="rect">
            <a:avLst/>
          </a:prstGeom>
          <a:noFill/>
          <a:ln>
            <a:noFill/>
          </a:ln>
        </p:spPr>
        <p:txBody>
          <a:bodyPr spcFirstLastPara="1" wrap="square" lIns="91425" tIns="45700" rIns="91425" bIns="45700" anchor="b" anchorCtr="0">
            <a:normAutofit/>
          </a:bodyPr>
          <a:lstStyle>
            <a:lvl1pPr marL="457200" lvl="0" indent="-228600" algn="l" rtl="0">
              <a:spcBef>
                <a:spcPts val="0"/>
              </a:spcBef>
              <a:spcAft>
                <a:spcPts val="0"/>
              </a:spcAft>
              <a:buSzPts val="3220"/>
              <a:buNone/>
              <a:defRPr sz="2800">
                <a:solidFill>
                  <a:schemeClr val="dk1"/>
                </a:solidFill>
              </a:defRPr>
            </a:lvl1pPr>
            <a:lvl2pPr marL="914400" lvl="1" indent="-228600" algn="l" rtl="0">
              <a:spcBef>
                <a:spcPts val="600"/>
              </a:spcBef>
              <a:spcAft>
                <a:spcPts val="0"/>
              </a:spcAft>
              <a:buSzPts val="2070"/>
              <a:buNone/>
              <a:defRPr sz="1800">
                <a:solidFill>
                  <a:srgbClr val="888888"/>
                </a:solidFill>
              </a:defRPr>
            </a:lvl2pPr>
            <a:lvl3pPr marL="1371600" lvl="2" indent="-228600" algn="l" rtl="0">
              <a:spcBef>
                <a:spcPts val="600"/>
              </a:spcBef>
              <a:spcAft>
                <a:spcPts val="0"/>
              </a:spcAft>
              <a:buSzPts val="1840"/>
              <a:buNone/>
              <a:defRPr sz="1600">
                <a:solidFill>
                  <a:srgbClr val="888888"/>
                </a:solidFill>
              </a:defRPr>
            </a:lvl3pPr>
            <a:lvl4pPr marL="1828800" lvl="3" indent="-228600" algn="l" rtl="0">
              <a:spcBef>
                <a:spcPts val="600"/>
              </a:spcBef>
              <a:spcAft>
                <a:spcPts val="0"/>
              </a:spcAft>
              <a:buSzPts val="1610"/>
              <a:buNone/>
              <a:defRPr sz="1400">
                <a:solidFill>
                  <a:srgbClr val="888888"/>
                </a:solidFill>
              </a:defRPr>
            </a:lvl4pPr>
            <a:lvl5pPr marL="2286000" lvl="4" indent="-228600" algn="l" rtl="0">
              <a:spcBef>
                <a:spcPts val="600"/>
              </a:spcBef>
              <a:spcAft>
                <a:spcPts val="0"/>
              </a:spcAft>
              <a:buSzPts val="1610"/>
              <a:buNone/>
              <a:defRPr sz="1400">
                <a:solidFill>
                  <a:srgbClr val="888888"/>
                </a:solidFill>
              </a:defRPr>
            </a:lvl5pPr>
            <a:lvl6pPr marL="2743200" lvl="5" indent="-228600" algn="l" rtl="0">
              <a:spcBef>
                <a:spcPts val="600"/>
              </a:spcBef>
              <a:spcAft>
                <a:spcPts val="0"/>
              </a:spcAft>
              <a:buSzPts val="1610"/>
              <a:buNone/>
              <a:defRPr sz="1400">
                <a:solidFill>
                  <a:srgbClr val="888888"/>
                </a:solidFill>
              </a:defRPr>
            </a:lvl6pPr>
            <a:lvl7pPr marL="3200400" lvl="6" indent="-228600" algn="l" rtl="0">
              <a:spcBef>
                <a:spcPts val="600"/>
              </a:spcBef>
              <a:spcAft>
                <a:spcPts val="0"/>
              </a:spcAft>
              <a:buSzPts val="1610"/>
              <a:buNone/>
              <a:defRPr sz="1400">
                <a:solidFill>
                  <a:srgbClr val="888888"/>
                </a:solidFill>
              </a:defRPr>
            </a:lvl7pPr>
            <a:lvl8pPr marL="3657600" lvl="7" indent="-228600" algn="l" rtl="0">
              <a:spcBef>
                <a:spcPts val="600"/>
              </a:spcBef>
              <a:spcAft>
                <a:spcPts val="0"/>
              </a:spcAft>
              <a:buSzPts val="1610"/>
              <a:buNone/>
              <a:defRPr sz="1400">
                <a:solidFill>
                  <a:srgbClr val="888888"/>
                </a:solidFill>
              </a:defRPr>
            </a:lvl8pPr>
            <a:lvl9pPr marL="4114800" lvl="8" indent="-228600" algn="l" rtl="0">
              <a:spcBef>
                <a:spcPts val="600"/>
              </a:spcBef>
              <a:spcAft>
                <a:spcPts val="600"/>
              </a:spcAft>
              <a:buSzPts val="1610"/>
              <a:buNone/>
              <a:defRPr sz="1400">
                <a:solidFill>
                  <a:srgbClr val="888888"/>
                </a:solidFill>
              </a:defRPr>
            </a:lvl9pPr>
          </a:lstStyle>
          <a:p>
            <a:endParaRPr/>
          </a:p>
        </p:txBody>
      </p:sp>
      <p:sp>
        <p:nvSpPr>
          <p:cNvPr id="128" name="Google Shape;128;p28"/>
          <p:cNvSpPr txBox="1">
            <a:spLocks noGrp="1"/>
          </p:cNvSpPr>
          <p:nvPr>
            <p:ph type="body" idx="2"/>
          </p:nvPr>
        </p:nvSpPr>
        <p:spPr>
          <a:xfrm>
            <a:off x="1295400" y="4470399"/>
            <a:ext cx="9609600" cy="1405500"/>
          </a:xfrm>
          <a:prstGeom prst="rect">
            <a:avLst/>
          </a:prstGeom>
          <a:noFill/>
          <a:ln>
            <a:noFill/>
          </a:ln>
        </p:spPr>
        <p:txBody>
          <a:bodyPr spcFirstLastPara="1" wrap="square" lIns="91425" tIns="45700" rIns="91425" bIns="45700" anchor="t" anchorCtr="0">
            <a:normAutofit/>
          </a:bodyPr>
          <a:lstStyle>
            <a:lvl1pPr marL="457200" lvl="0" indent="-228600" algn="l" rtl="0">
              <a:spcBef>
                <a:spcPts val="360"/>
              </a:spcBef>
              <a:spcAft>
                <a:spcPts val="0"/>
              </a:spcAft>
              <a:buSzPts val="2070"/>
              <a:buNone/>
              <a:defRPr sz="1800">
                <a:solidFill>
                  <a:schemeClr val="dk1"/>
                </a:solidFill>
              </a:defRPr>
            </a:lvl1pPr>
            <a:lvl2pPr marL="914400" lvl="1" indent="-228600" algn="l" rtl="0">
              <a:spcBef>
                <a:spcPts val="600"/>
              </a:spcBef>
              <a:spcAft>
                <a:spcPts val="0"/>
              </a:spcAft>
              <a:buSzPts val="2070"/>
              <a:buNone/>
              <a:defRPr sz="1800">
                <a:solidFill>
                  <a:srgbClr val="888888"/>
                </a:solidFill>
              </a:defRPr>
            </a:lvl2pPr>
            <a:lvl3pPr marL="1371600" lvl="2" indent="-228600" algn="l" rtl="0">
              <a:spcBef>
                <a:spcPts val="600"/>
              </a:spcBef>
              <a:spcAft>
                <a:spcPts val="0"/>
              </a:spcAft>
              <a:buSzPts val="1840"/>
              <a:buNone/>
              <a:defRPr sz="1600">
                <a:solidFill>
                  <a:srgbClr val="888888"/>
                </a:solidFill>
              </a:defRPr>
            </a:lvl3pPr>
            <a:lvl4pPr marL="1828800" lvl="3" indent="-228600" algn="l" rtl="0">
              <a:spcBef>
                <a:spcPts val="600"/>
              </a:spcBef>
              <a:spcAft>
                <a:spcPts val="0"/>
              </a:spcAft>
              <a:buSzPts val="1610"/>
              <a:buNone/>
              <a:defRPr sz="1400">
                <a:solidFill>
                  <a:srgbClr val="888888"/>
                </a:solidFill>
              </a:defRPr>
            </a:lvl4pPr>
            <a:lvl5pPr marL="2286000" lvl="4" indent="-228600" algn="l" rtl="0">
              <a:spcBef>
                <a:spcPts val="600"/>
              </a:spcBef>
              <a:spcAft>
                <a:spcPts val="0"/>
              </a:spcAft>
              <a:buSzPts val="1610"/>
              <a:buNone/>
              <a:defRPr sz="1400">
                <a:solidFill>
                  <a:srgbClr val="888888"/>
                </a:solidFill>
              </a:defRPr>
            </a:lvl5pPr>
            <a:lvl6pPr marL="2743200" lvl="5" indent="-228600" algn="l" rtl="0">
              <a:spcBef>
                <a:spcPts val="600"/>
              </a:spcBef>
              <a:spcAft>
                <a:spcPts val="0"/>
              </a:spcAft>
              <a:buSzPts val="1610"/>
              <a:buNone/>
              <a:defRPr sz="1400">
                <a:solidFill>
                  <a:srgbClr val="888888"/>
                </a:solidFill>
              </a:defRPr>
            </a:lvl6pPr>
            <a:lvl7pPr marL="3200400" lvl="6" indent="-228600" algn="l" rtl="0">
              <a:spcBef>
                <a:spcPts val="600"/>
              </a:spcBef>
              <a:spcAft>
                <a:spcPts val="0"/>
              </a:spcAft>
              <a:buSzPts val="1610"/>
              <a:buNone/>
              <a:defRPr sz="1400">
                <a:solidFill>
                  <a:srgbClr val="888888"/>
                </a:solidFill>
              </a:defRPr>
            </a:lvl7pPr>
            <a:lvl8pPr marL="3657600" lvl="7" indent="-228600" algn="l" rtl="0">
              <a:spcBef>
                <a:spcPts val="600"/>
              </a:spcBef>
              <a:spcAft>
                <a:spcPts val="0"/>
              </a:spcAft>
              <a:buSzPts val="1610"/>
              <a:buNone/>
              <a:defRPr sz="1400">
                <a:solidFill>
                  <a:srgbClr val="888888"/>
                </a:solidFill>
              </a:defRPr>
            </a:lvl8pPr>
            <a:lvl9pPr marL="4114800" lvl="8" indent="-228600" algn="l" rtl="0">
              <a:spcBef>
                <a:spcPts val="600"/>
              </a:spcBef>
              <a:spcAft>
                <a:spcPts val="600"/>
              </a:spcAft>
              <a:buSzPts val="1610"/>
              <a:buNone/>
              <a:defRPr sz="1400">
                <a:solidFill>
                  <a:srgbClr val="888888"/>
                </a:solidFill>
              </a:defRPr>
            </a:lvl9pPr>
          </a:lstStyle>
          <a:p>
            <a:endParaRPr/>
          </a:p>
        </p:txBody>
      </p:sp>
      <p:sp>
        <p:nvSpPr>
          <p:cNvPr id="129" name="Google Shape;129;p28"/>
          <p:cNvSpPr txBox="1">
            <a:spLocks noGrp="1"/>
          </p:cNvSpPr>
          <p:nvPr>
            <p:ph type="dt" idx="10"/>
          </p:nvPr>
        </p:nvSpPr>
        <p:spPr>
          <a:xfrm>
            <a:off x="8677501" y="5969000"/>
            <a:ext cx="1600200" cy="27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0" name="Google Shape;130;p28"/>
          <p:cNvSpPr txBox="1">
            <a:spLocks noGrp="1"/>
          </p:cNvSpPr>
          <p:nvPr>
            <p:ph type="ftr" idx="11"/>
          </p:nvPr>
        </p:nvSpPr>
        <p:spPr>
          <a:xfrm>
            <a:off x="1295401" y="5969000"/>
            <a:ext cx="7305900" cy="27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1" name="Google Shape;131;p28"/>
          <p:cNvSpPr txBox="1">
            <a:spLocks noGrp="1"/>
          </p:cNvSpPr>
          <p:nvPr>
            <p:ph type="sldNum" idx="12"/>
          </p:nvPr>
        </p:nvSpPr>
        <p:spPr>
          <a:xfrm>
            <a:off x="10353901" y="5969000"/>
            <a:ext cx="542700" cy="279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32" name="Google Shape;132;p28"/>
          <p:cNvCxnSpPr/>
          <p:nvPr/>
        </p:nvCxnSpPr>
        <p:spPr>
          <a:xfrm>
            <a:off x="1396169" y="3429000"/>
            <a:ext cx="940740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1295402" y="982132"/>
            <a:ext cx="9601200" cy="13038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262626"/>
              </a:buClr>
              <a:buSzPts val="4400"/>
              <a:buFont typeface="Garamond"/>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rot="5400000">
            <a:off x="4436547" y="-584218"/>
            <a:ext cx="3318900" cy="9601200"/>
          </a:xfrm>
          <a:prstGeom prst="rect">
            <a:avLst/>
          </a:prstGeom>
          <a:noFill/>
          <a:ln>
            <a:noFill/>
          </a:ln>
        </p:spPr>
        <p:txBody>
          <a:bodyPr spcFirstLastPara="1" wrap="square" lIns="91425" tIns="45700" rIns="91425" bIns="45700" anchor="t" anchorCtr="0">
            <a:normAutofit/>
          </a:bodyPr>
          <a:lstStyle>
            <a:lvl1pPr marL="457200" lvl="0" indent="-360045" algn="l" rtl="0">
              <a:spcBef>
                <a:spcPts val="360"/>
              </a:spcBef>
              <a:spcAft>
                <a:spcPts val="0"/>
              </a:spcAft>
              <a:buSzPts val="2070"/>
              <a:buChar char="•"/>
              <a:defRPr/>
            </a:lvl1pPr>
            <a:lvl2pPr marL="914400" lvl="1" indent="-360044" algn="l" rtl="0">
              <a:spcBef>
                <a:spcPts val="600"/>
              </a:spcBef>
              <a:spcAft>
                <a:spcPts val="0"/>
              </a:spcAft>
              <a:buSzPts val="2070"/>
              <a:buChar char="•"/>
              <a:defRPr/>
            </a:lvl2pPr>
            <a:lvl3pPr marL="1371600" lvl="2" indent="-360044" algn="l" rtl="0">
              <a:spcBef>
                <a:spcPts val="600"/>
              </a:spcBef>
              <a:spcAft>
                <a:spcPts val="0"/>
              </a:spcAft>
              <a:buSzPts val="2070"/>
              <a:buChar char="•"/>
              <a:defRPr/>
            </a:lvl3pPr>
            <a:lvl4pPr marL="1828800" lvl="3" indent="-360044" algn="l" rtl="0">
              <a:spcBef>
                <a:spcPts val="600"/>
              </a:spcBef>
              <a:spcAft>
                <a:spcPts val="0"/>
              </a:spcAft>
              <a:buSzPts val="2070"/>
              <a:buChar char="•"/>
              <a:defRPr/>
            </a:lvl4pPr>
            <a:lvl5pPr marL="2286000" lvl="4" indent="-360045" algn="l" rtl="0">
              <a:spcBef>
                <a:spcPts val="600"/>
              </a:spcBef>
              <a:spcAft>
                <a:spcPts val="0"/>
              </a:spcAft>
              <a:buSzPts val="2070"/>
              <a:buChar char="•"/>
              <a:defRPr/>
            </a:lvl5pPr>
            <a:lvl6pPr marL="2743200" lvl="5" indent="-360045" algn="l" rtl="0">
              <a:spcBef>
                <a:spcPts val="600"/>
              </a:spcBef>
              <a:spcAft>
                <a:spcPts val="0"/>
              </a:spcAft>
              <a:buSzPts val="2070"/>
              <a:buChar char="•"/>
              <a:defRPr/>
            </a:lvl6pPr>
            <a:lvl7pPr marL="3200400" lvl="6" indent="-360045" algn="l" rtl="0">
              <a:spcBef>
                <a:spcPts val="600"/>
              </a:spcBef>
              <a:spcAft>
                <a:spcPts val="0"/>
              </a:spcAft>
              <a:buSzPts val="2070"/>
              <a:buChar char="•"/>
              <a:defRPr/>
            </a:lvl7pPr>
            <a:lvl8pPr marL="3657600" lvl="7" indent="-360045" algn="l" rtl="0">
              <a:spcBef>
                <a:spcPts val="600"/>
              </a:spcBef>
              <a:spcAft>
                <a:spcPts val="0"/>
              </a:spcAft>
              <a:buSzPts val="2070"/>
              <a:buChar char="•"/>
              <a:defRPr/>
            </a:lvl8pPr>
            <a:lvl9pPr marL="4114800" lvl="8" indent="-360045" algn="l" rtl="0">
              <a:spcBef>
                <a:spcPts val="600"/>
              </a:spcBef>
              <a:spcAft>
                <a:spcPts val="600"/>
              </a:spcAft>
              <a:buSzPts val="2070"/>
              <a:buChar char="•"/>
              <a:defRPr/>
            </a:lvl9pPr>
          </a:lstStyle>
          <a:p>
            <a:endParaRPr/>
          </a:p>
        </p:txBody>
      </p:sp>
      <p:sp>
        <p:nvSpPr>
          <p:cNvPr id="136" name="Google Shape;136;p29"/>
          <p:cNvSpPr txBox="1">
            <a:spLocks noGrp="1"/>
          </p:cNvSpPr>
          <p:nvPr>
            <p:ph type="dt" idx="10"/>
          </p:nvPr>
        </p:nvSpPr>
        <p:spPr>
          <a:xfrm>
            <a:off x="8677501" y="5969000"/>
            <a:ext cx="1600200" cy="27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7" name="Google Shape;137;p29"/>
          <p:cNvSpPr txBox="1">
            <a:spLocks noGrp="1"/>
          </p:cNvSpPr>
          <p:nvPr>
            <p:ph type="ftr" idx="11"/>
          </p:nvPr>
        </p:nvSpPr>
        <p:spPr>
          <a:xfrm>
            <a:off x="1295401" y="5969000"/>
            <a:ext cx="7305900" cy="27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8" name="Google Shape;138;p29"/>
          <p:cNvSpPr txBox="1">
            <a:spLocks noGrp="1"/>
          </p:cNvSpPr>
          <p:nvPr>
            <p:ph type="sldNum" idx="12"/>
          </p:nvPr>
        </p:nvSpPr>
        <p:spPr>
          <a:xfrm>
            <a:off x="10353901" y="5969000"/>
            <a:ext cx="542700" cy="279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39" name="Google Shape;139;p29"/>
          <p:cNvCxnSpPr/>
          <p:nvPr/>
        </p:nvCxnSpPr>
        <p:spPr>
          <a:xfrm>
            <a:off x="1396169" y="2421466"/>
            <a:ext cx="940740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0"/>
        <p:cNvGrpSpPr/>
        <p:nvPr/>
      </p:nvGrpSpPr>
      <p:grpSpPr>
        <a:xfrm>
          <a:off x="0" y="0"/>
          <a:ext cx="0" cy="0"/>
          <a:chOff x="0" y="0"/>
          <a:chExt cx="0" cy="0"/>
        </a:xfrm>
      </p:grpSpPr>
      <p:sp>
        <p:nvSpPr>
          <p:cNvPr id="141" name="Google Shape;141;p30"/>
          <p:cNvSpPr txBox="1">
            <a:spLocks noGrp="1"/>
          </p:cNvSpPr>
          <p:nvPr>
            <p:ph type="title"/>
          </p:nvPr>
        </p:nvSpPr>
        <p:spPr>
          <a:xfrm rot="5400000">
            <a:off x="7498001" y="2483481"/>
            <a:ext cx="4893600" cy="18909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262626"/>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2" name="Google Shape;142;p30"/>
          <p:cNvSpPr txBox="1">
            <a:spLocks noGrp="1"/>
          </p:cNvSpPr>
          <p:nvPr>
            <p:ph type="body" idx="1"/>
          </p:nvPr>
        </p:nvSpPr>
        <p:spPr>
          <a:xfrm rot="5400000">
            <a:off x="2565073" y="-287618"/>
            <a:ext cx="4893600" cy="7433100"/>
          </a:xfrm>
          <a:prstGeom prst="rect">
            <a:avLst/>
          </a:prstGeom>
          <a:noFill/>
          <a:ln>
            <a:noFill/>
          </a:ln>
        </p:spPr>
        <p:txBody>
          <a:bodyPr spcFirstLastPara="1" wrap="square" lIns="91425" tIns="45700" rIns="91425" bIns="45700" anchor="t" anchorCtr="0">
            <a:normAutofit/>
          </a:bodyPr>
          <a:lstStyle>
            <a:lvl1pPr marL="457200" lvl="0" indent="-360045" algn="l" rtl="0">
              <a:spcBef>
                <a:spcPts val="360"/>
              </a:spcBef>
              <a:spcAft>
                <a:spcPts val="0"/>
              </a:spcAft>
              <a:buSzPts val="2070"/>
              <a:buChar char="•"/>
              <a:defRPr/>
            </a:lvl1pPr>
            <a:lvl2pPr marL="914400" lvl="1" indent="-360044" algn="l" rtl="0">
              <a:spcBef>
                <a:spcPts val="600"/>
              </a:spcBef>
              <a:spcAft>
                <a:spcPts val="0"/>
              </a:spcAft>
              <a:buSzPts val="2070"/>
              <a:buChar char="•"/>
              <a:defRPr/>
            </a:lvl2pPr>
            <a:lvl3pPr marL="1371600" lvl="2" indent="-360044" algn="l" rtl="0">
              <a:spcBef>
                <a:spcPts val="600"/>
              </a:spcBef>
              <a:spcAft>
                <a:spcPts val="0"/>
              </a:spcAft>
              <a:buSzPts val="2070"/>
              <a:buChar char="•"/>
              <a:defRPr/>
            </a:lvl3pPr>
            <a:lvl4pPr marL="1828800" lvl="3" indent="-360044" algn="l" rtl="0">
              <a:spcBef>
                <a:spcPts val="600"/>
              </a:spcBef>
              <a:spcAft>
                <a:spcPts val="0"/>
              </a:spcAft>
              <a:buSzPts val="2070"/>
              <a:buChar char="•"/>
              <a:defRPr/>
            </a:lvl4pPr>
            <a:lvl5pPr marL="2286000" lvl="4" indent="-360045" algn="l" rtl="0">
              <a:spcBef>
                <a:spcPts val="600"/>
              </a:spcBef>
              <a:spcAft>
                <a:spcPts val="0"/>
              </a:spcAft>
              <a:buSzPts val="2070"/>
              <a:buChar char="•"/>
              <a:defRPr/>
            </a:lvl5pPr>
            <a:lvl6pPr marL="2743200" lvl="5" indent="-360045" algn="l" rtl="0">
              <a:spcBef>
                <a:spcPts val="600"/>
              </a:spcBef>
              <a:spcAft>
                <a:spcPts val="0"/>
              </a:spcAft>
              <a:buSzPts val="2070"/>
              <a:buChar char="•"/>
              <a:defRPr/>
            </a:lvl6pPr>
            <a:lvl7pPr marL="3200400" lvl="6" indent="-360045" algn="l" rtl="0">
              <a:spcBef>
                <a:spcPts val="600"/>
              </a:spcBef>
              <a:spcAft>
                <a:spcPts val="0"/>
              </a:spcAft>
              <a:buSzPts val="2070"/>
              <a:buChar char="•"/>
              <a:defRPr/>
            </a:lvl7pPr>
            <a:lvl8pPr marL="3657600" lvl="7" indent="-360045" algn="l" rtl="0">
              <a:spcBef>
                <a:spcPts val="600"/>
              </a:spcBef>
              <a:spcAft>
                <a:spcPts val="0"/>
              </a:spcAft>
              <a:buSzPts val="2070"/>
              <a:buChar char="•"/>
              <a:defRPr/>
            </a:lvl8pPr>
            <a:lvl9pPr marL="4114800" lvl="8" indent="-360045" algn="l" rtl="0">
              <a:spcBef>
                <a:spcPts val="600"/>
              </a:spcBef>
              <a:spcAft>
                <a:spcPts val="600"/>
              </a:spcAft>
              <a:buSzPts val="2070"/>
              <a:buChar char="•"/>
              <a:defRPr/>
            </a:lvl9pPr>
          </a:lstStyle>
          <a:p>
            <a:endParaRPr/>
          </a:p>
        </p:txBody>
      </p:sp>
      <p:sp>
        <p:nvSpPr>
          <p:cNvPr id="143" name="Google Shape;143;p30"/>
          <p:cNvSpPr txBox="1">
            <a:spLocks noGrp="1"/>
          </p:cNvSpPr>
          <p:nvPr>
            <p:ph type="dt" idx="10"/>
          </p:nvPr>
        </p:nvSpPr>
        <p:spPr>
          <a:xfrm>
            <a:off x="8677501" y="5969000"/>
            <a:ext cx="1600200" cy="27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4" name="Google Shape;144;p30"/>
          <p:cNvSpPr txBox="1">
            <a:spLocks noGrp="1"/>
          </p:cNvSpPr>
          <p:nvPr>
            <p:ph type="ftr" idx="11"/>
          </p:nvPr>
        </p:nvSpPr>
        <p:spPr>
          <a:xfrm>
            <a:off x="1295401" y="5969000"/>
            <a:ext cx="7305900" cy="27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5" name="Google Shape;145;p30"/>
          <p:cNvSpPr txBox="1">
            <a:spLocks noGrp="1"/>
          </p:cNvSpPr>
          <p:nvPr>
            <p:ph type="sldNum" idx="12"/>
          </p:nvPr>
        </p:nvSpPr>
        <p:spPr>
          <a:xfrm>
            <a:off x="10353901" y="5969000"/>
            <a:ext cx="542700" cy="279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146" name="Google Shape;146;p30"/>
          <p:cNvCxnSpPr/>
          <p:nvPr/>
        </p:nvCxnSpPr>
        <p:spPr>
          <a:xfrm>
            <a:off x="8863890" y="990600"/>
            <a:ext cx="0" cy="487680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15"/>
          <p:cNvSpPr txBox="1">
            <a:spLocks noGrp="1"/>
          </p:cNvSpPr>
          <p:nvPr>
            <p:ph type="dt" idx="10"/>
          </p:nvPr>
        </p:nvSpPr>
        <p:spPr>
          <a:xfrm>
            <a:off x="8677501" y="5969000"/>
            <a:ext cx="1600200" cy="27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15"/>
          <p:cNvSpPr txBox="1">
            <a:spLocks noGrp="1"/>
          </p:cNvSpPr>
          <p:nvPr>
            <p:ph type="ftr" idx="11"/>
          </p:nvPr>
        </p:nvSpPr>
        <p:spPr>
          <a:xfrm>
            <a:off x="1295401" y="5969000"/>
            <a:ext cx="7305900" cy="27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 name="Google Shape;31;p15"/>
          <p:cNvSpPr txBox="1">
            <a:spLocks noGrp="1"/>
          </p:cNvSpPr>
          <p:nvPr>
            <p:ph type="sldNum" idx="12"/>
          </p:nvPr>
        </p:nvSpPr>
        <p:spPr>
          <a:xfrm>
            <a:off x="10353901" y="5969000"/>
            <a:ext cx="542700" cy="279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cxnSp>
        <p:nvCxnSpPr>
          <p:cNvPr id="33" name="Google Shape;33;p16"/>
          <p:cNvCxnSpPr/>
          <p:nvPr/>
        </p:nvCxnSpPr>
        <p:spPr>
          <a:xfrm>
            <a:off x="1396169" y="2421466"/>
            <a:ext cx="9407400" cy="0"/>
          </a:xfrm>
          <a:prstGeom prst="straightConnector1">
            <a:avLst/>
          </a:prstGeom>
          <a:noFill/>
          <a:ln w="15875" cap="flat" cmpd="sng">
            <a:solidFill>
              <a:schemeClr val="accent1"/>
            </a:solidFill>
            <a:prstDash val="solid"/>
            <a:round/>
            <a:headEnd type="none" w="sm" len="sm"/>
            <a:tailEnd type="none" w="sm" len="sm"/>
          </a:ln>
        </p:spPr>
      </p:cxnSp>
      <p:sp>
        <p:nvSpPr>
          <p:cNvPr id="34" name="Google Shape;34;p16"/>
          <p:cNvSpPr txBox="1">
            <a:spLocks noGrp="1"/>
          </p:cNvSpPr>
          <p:nvPr>
            <p:ph type="title"/>
          </p:nvPr>
        </p:nvSpPr>
        <p:spPr>
          <a:xfrm>
            <a:off x="1295402" y="982132"/>
            <a:ext cx="9601200" cy="13038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262626"/>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1295401" y="2556932"/>
            <a:ext cx="9601200" cy="3318900"/>
          </a:xfrm>
          <a:prstGeom prst="rect">
            <a:avLst/>
          </a:prstGeom>
          <a:noFill/>
          <a:ln>
            <a:noFill/>
          </a:ln>
        </p:spPr>
        <p:txBody>
          <a:bodyPr spcFirstLastPara="1" wrap="square" lIns="91425" tIns="45700" rIns="91425" bIns="45700" anchor="t" anchorCtr="0">
            <a:normAutofit/>
          </a:bodyPr>
          <a:lstStyle>
            <a:lvl1pPr marL="457200" lvl="0" indent="-360045" algn="l" rtl="0">
              <a:spcBef>
                <a:spcPts val="360"/>
              </a:spcBef>
              <a:spcAft>
                <a:spcPts val="0"/>
              </a:spcAft>
              <a:buSzPts val="2070"/>
              <a:buChar char="•"/>
              <a:defRPr/>
            </a:lvl1pPr>
            <a:lvl2pPr marL="914400" lvl="1" indent="-360044" algn="l" rtl="0">
              <a:spcBef>
                <a:spcPts val="600"/>
              </a:spcBef>
              <a:spcAft>
                <a:spcPts val="0"/>
              </a:spcAft>
              <a:buSzPts val="2070"/>
              <a:buChar char="•"/>
              <a:defRPr/>
            </a:lvl2pPr>
            <a:lvl3pPr marL="1371600" lvl="2" indent="-360044" algn="l" rtl="0">
              <a:spcBef>
                <a:spcPts val="600"/>
              </a:spcBef>
              <a:spcAft>
                <a:spcPts val="0"/>
              </a:spcAft>
              <a:buSzPts val="2070"/>
              <a:buChar char="•"/>
              <a:defRPr/>
            </a:lvl3pPr>
            <a:lvl4pPr marL="1828800" lvl="3" indent="-360044" algn="l" rtl="0">
              <a:spcBef>
                <a:spcPts val="600"/>
              </a:spcBef>
              <a:spcAft>
                <a:spcPts val="0"/>
              </a:spcAft>
              <a:buSzPts val="2070"/>
              <a:buChar char="•"/>
              <a:defRPr/>
            </a:lvl4pPr>
            <a:lvl5pPr marL="2286000" lvl="4" indent="-360045" algn="l" rtl="0">
              <a:spcBef>
                <a:spcPts val="600"/>
              </a:spcBef>
              <a:spcAft>
                <a:spcPts val="0"/>
              </a:spcAft>
              <a:buSzPts val="2070"/>
              <a:buChar char="•"/>
              <a:defRPr/>
            </a:lvl5pPr>
            <a:lvl6pPr marL="2743200" lvl="5" indent="-360045" algn="l" rtl="0">
              <a:spcBef>
                <a:spcPts val="600"/>
              </a:spcBef>
              <a:spcAft>
                <a:spcPts val="0"/>
              </a:spcAft>
              <a:buSzPts val="2070"/>
              <a:buChar char="•"/>
              <a:defRPr/>
            </a:lvl6pPr>
            <a:lvl7pPr marL="3200400" lvl="6" indent="-360045" algn="l" rtl="0">
              <a:spcBef>
                <a:spcPts val="600"/>
              </a:spcBef>
              <a:spcAft>
                <a:spcPts val="0"/>
              </a:spcAft>
              <a:buSzPts val="2070"/>
              <a:buChar char="•"/>
              <a:defRPr/>
            </a:lvl7pPr>
            <a:lvl8pPr marL="3657600" lvl="7" indent="-360045" algn="l" rtl="0">
              <a:spcBef>
                <a:spcPts val="600"/>
              </a:spcBef>
              <a:spcAft>
                <a:spcPts val="0"/>
              </a:spcAft>
              <a:buSzPts val="2070"/>
              <a:buChar char="•"/>
              <a:defRPr/>
            </a:lvl8pPr>
            <a:lvl9pPr marL="4114800" lvl="8" indent="-360045" algn="l" rtl="0">
              <a:spcBef>
                <a:spcPts val="600"/>
              </a:spcBef>
              <a:spcAft>
                <a:spcPts val="600"/>
              </a:spcAft>
              <a:buSzPts val="2070"/>
              <a:buChar char="•"/>
              <a:defRPr/>
            </a:lvl9pPr>
          </a:lstStyle>
          <a:p>
            <a:endParaRPr/>
          </a:p>
        </p:txBody>
      </p:sp>
      <p:sp>
        <p:nvSpPr>
          <p:cNvPr id="36" name="Google Shape;36;p16"/>
          <p:cNvSpPr txBox="1">
            <a:spLocks noGrp="1"/>
          </p:cNvSpPr>
          <p:nvPr>
            <p:ph type="dt" idx="10"/>
          </p:nvPr>
        </p:nvSpPr>
        <p:spPr>
          <a:xfrm>
            <a:off x="8677501" y="5969000"/>
            <a:ext cx="1600200" cy="27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16"/>
          <p:cNvSpPr txBox="1">
            <a:spLocks noGrp="1"/>
          </p:cNvSpPr>
          <p:nvPr>
            <p:ph type="ftr" idx="11"/>
          </p:nvPr>
        </p:nvSpPr>
        <p:spPr>
          <a:xfrm>
            <a:off x="1295401" y="5969000"/>
            <a:ext cx="7305900" cy="27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 name="Google Shape;38;p16"/>
          <p:cNvSpPr txBox="1">
            <a:spLocks noGrp="1"/>
          </p:cNvSpPr>
          <p:nvPr>
            <p:ph type="sldNum" idx="12"/>
          </p:nvPr>
        </p:nvSpPr>
        <p:spPr>
          <a:xfrm>
            <a:off x="10353901" y="5969000"/>
            <a:ext cx="542700" cy="279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17"/>
          <p:cNvSpPr txBox="1">
            <a:spLocks noGrp="1"/>
          </p:cNvSpPr>
          <p:nvPr>
            <p:ph type="title"/>
          </p:nvPr>
        </p:nvSpPr>
        <p:spPr>
          <a:xfrm>
            <a:off x="2015069" y="1752606"/>
            <a:ext cx="8158800" cy="1822500"/>
          </a:xfrm>
          <a:prstGeom prst="rect">
            <a:avLst/>
          </a:prstGeom>
          <a:noFill/>
          <a:ln>
            <a:noFill/>
          </a:ln>
        </p:spPr>
        <p:txBody>
          <a:bodyPr spcFirstLastPara="1" wrap="square" lIns="91425" tIns="45700" rIns="91425" bIns="45700" anchor="b" anchorCtr="0">
            <a:normAutofit/>
          </a:bodyPr>
          <a:lstStyle>
            <a:lvl1pPr lvl="0" algn="ctr" rtl="0">
              <a:spcBef>
                <a:spcPts val="0"/>
              </a:spcBef>
              <a:spcAft>
                <a:spcPts val="0"/>
              </a:spcAft>
              <a:buClr>
                <a:srgbClr val="262626"/>
              </a:buClr>
              <a:buSzPts val="4400"/>
              <a:buFont typeface="Garamond"/>
              <a:buNone/>
              <a:defRPr sz="4400" b="0" cap="none"/>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1" name="Google Shape;41;p17"/>
          <p:cNvSpPr txBox="1">
            <a:spLocks noGrp="1"/>
          </p:cNvSpPr>
          <p:nvPr>
            <p:ph type="body" idx="1"/>
          </p:nvPr>
        </p:nvSpPr>
        <p:spPr>
          <a:xfrm>
            <a:off x="2015067" y="3846051"/>
            <a:ext cx="8158800" cy="954600"/>
          </a:xfrm>
          <a:prstGeom prst="rect">
            <a:avLst/>
          </a:prstGeom>
          <a:noFill/>
          <a:ln>
            <a:noFill/>
          </a:ln>
        </p:spPr>
        <p:txBody>
          <a:bodyPr spcFirstLastPara="1" wrap="square" lIns="91425" tIns="45700" rIns="91425" bIns="45700" anchor="t" anchorCtr="0">
            <a:normAutofit/>
          </a:bodyPr>
          <a:lstStyle>
            <a:lvl1pPr marL="457200" lvl="0" indent="-228600" algn="ctr" rtl="0">
              <a:spcBef>
                <a:spcPts val="480"/>
              </a:spcBef>
              <a:spcAft>
                <a:spcPts val="0"/>
              </a:spcAft>
              <a:buSzPts val="2760"/>
              <a:buNone/>
              <a:defRPr sz="2400">
                <a:solidFill>
                  <a:schemeClr val="dk1"/>
                </a:solidFill>
              </a:defRPr>
            </a:lvl1pPr>
            <a:lvl2pPr marL="914400" lvl="1" indent="-228600" algn="l" rtl="0">
              <a:spcBef>
                <a:spcPts val="600"/>
              </a:spcBef>
              <a:spcAft>
                <a:spcPts val="0"/>
              </a:spcAft>
              <a:buSzPts val="2070"/>
              <a:buNone/>
              <a:defRPr sz="1800">
                <a:solidFill>
                  <a:srgbClr val="888888"/>
                </a:solidFill>
              </a:defRPr>
            </a:lvl2pPr>
            <a:lvl3pPr marL="1371600" lvl="2" indent="-228600" algn="l" rtl="0">
              <a:spcBef>
                <a:spcPts val="600"/>
              </a:spcBef>
              <a:spcAft>
                <a:spcPts val="0"/>
              </a:spcAft>
              <a:buSzPts val="1840"/>
              <a:buNone/>
              <a:defRPr sz="1600">
                <a:solidFill>
                  <a:srgbClr val="888888"/>
                </a:solidFill>
              </a:defRPr>
            </a:lvl3pPr>
            <a:lvl4pPr marL="1828800" lvl="3" indent="-228600" algn="l" rtl="0">
              <a:spcBef>
                <a:spcPts val="600"/>
              </a:spcBef>
              <a:spcAft>
                <a:spcPts val="0"/>
              </a:spcAft>
              <a:buSzPts val="1610"/>
              <a:buNone/>
              <a:defRPr sz="1400">
                <a:solidFill>
                  <a:srgbClr val="888888"/>
                </a:solidFill>
              </a:defRPr>
            </a:lvl4pPr>
            <a:lvl5pPr marL="2286000" lvl="4" indent="-228600" algn="l" rtl="0">
              <a:spcBef>
                <a:spcPts val="600"/>
              </a:spcBef>
              <a:spcAft>
                <a:spcPts val="0"/>
              </a:spcAft>
              <a:buSzPts val="1610"/>
              <a:buNone/>
              <a:defRPr sz="1400">
                <a:solidFill>
                  <a:srgbClr val="888888"/>
                </a:solidFill>
              </a:defRPr>
            </a:lvl5pPr>
            <a:lvl6pPr marL="2743200" lvl="5" indent="-228600" algn="l" rtl="0">
              <a:spcBef>
                <a:spcPts val="600"/>
              </a:spcBef>
              <a:spcAft>
                <a:spcPts val="0"/>
              </a:spcAft>
              <a:buSzPts val="1610"/>
              <a:buNone/>
              <a:defRPr sz="1400">
                <a:solidFill>
                  <a:srgbClr val="888888"/>
                </a:solidFill>
              </a:defRPr>
            </a:lvl6pPr>
            <a:lvl7pPr marL="3200400" lvl="6" indent="-228600" algn="l" rtl="0">
              <a:spcBef>
                <a:spcPts val="600"/>
              </a:spcBef>
              <a:spcAft>
                <a:spcPts val="0"/>
              </a:spcAft>
              <a:buSzPts val="1610"/>
              <a:buNone/>
              <a:defRPr sz="1400">
                <a:solidFill>
                  <a:srgbClr val="888888"/>
                </a:solidFill>
              </a:defRPr>
            </a:lvl7pPr>
            <a:lvl8pPr marL="3657600" lvl="7" indent="-228600" algn="l" rtl="0">
              <a:spcBef>
                <a:spcPts val="600"/>
              </a:spcBef>
              <a:spcAft>
                <a:spcPts val="0"/>
              </a:spcAft>
              <a:buSzPts val="1610"/>
              <a:buNone/>
              <a:defRPr sz="1400">
                <a:solidFill>
                  <a:srgbClr val="888888"/>
                </a:solidFill>
              </a:defRPr>
            </a:lvl8pPr>
            <a:lvl9pPr marL="4114800" lvl="8" indent="-228600" algn="l" rtl="0">
              <a:spcBef>
                <a:spcPts val="600"/>
              </a:spcBef>
              <a:spcAft>
                <a:spcPts val="600"/>
              </a:spcAft>
              <a:buSzPts val="1610"/>
              <a:buNone/>
              <a:defRPr sz="1400">
                <a:solidFill>
                  <a:srgbClr val="888888"/>
                </a:solidFill>
              </a:defRPr>
            </a:lvl9pPr>
          </a:lstStyle>
          <a:p>
            <a:endParaRPr/>
          </a:p>
        </p:txBody>
      </p:sp>
      <p:sp>
        <p:nvSpPr>
          <p:cNvPr id="42" name="Google Shape;42;p17"/>
          <p:cNvSpPr txBox="1">
            <a:spLocks noGrp="1"/>
          </p:cNvSpPr>
          <p:nvPr>
            <p:ph type="dt" idx="10"/>
          </p:nvPr>
        </p:nvSpPr>
        <p:spPr>
          <a:xfrm>
            <a:off x="8677501" y="5969000"/>
            <a:ext cx="1600200" cy="27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17"/>
          <p:cNvSpPr txBox="1">
            <a:spLocks noGrp="1"/>
          </p:cNvSpPr>
          <p:nvPr>
            <p:ph type="ftr" idx="11"/>
          </p:nvPr>
        </p:nvSpPr>
        <p:spPr>
          <a:xfrm>
            <a:off x="1295401" y="5969000"/>
            <a:ext cx="7305900" cy="27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4" name="Google Shape;44;p17"/>
          <p:cNvSpPr txBox="1">
            <a:spLocks noGrp="1"/>
          </p:cNvSpPr>
          <p:nvPr>
            <p:ph type="sldNum" idx="12"/>
          </p:nvPr>
        </p:nvSpPr>
        <p:spPr>
          <a:xfrm>
            <a:off x="10353901" y="5969000"/>
            <a:ext cx="542700" cy="279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5" name="Google Shape;45;p17"/>
          <p:cNvCxnSpPr/>
          <p:nvPr/>
        </p:nvCxnSpPr>
        <p:spPr>
          <a:xfrm>
            <a:off x="2012723" y="3710585"/>
            <a:ext cx="816330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cxnSp>
        <p:nvCxnSpPr>
          <p:cNvPr id="47" name="Google Shape;47;p18"/>
          <p:cNvCxnSpPr/>
          <p:nvPr/>
        </p:nvCxnSpPr>
        <p:spPr>
          <a:xfrm>
            <a:off x="1396169" y="2421466"/>
            <a:ext cx="9407400" cy="0"/>
          </a:xfrm>
          <a:prstGeom prst="straightConnector1">
            <a:avLst/>
          </a:prstGeom>
          <a:noFill/>
          <a:ln w="15875" cap="flat" cmpd="sng">
            <a:solidFill>
              <a:schemeClr val="accent1"/>
            </a:solidFill>
            <a:prstDash val="solid"/>
            <a:round/>
            <a:headEnd type="none" w="sm" len="sm"/>
            <a:tailEnd type="none" w="sm" len="sm"/>
          </a:ln>
        </p:spPr>
      </p:cxnSp>
      <p:sp>
        <p:nvSpPr>
          <p:cNvPr id="48" name="Google Shape;48;p18"/>
          <p:cNvSpPr txBox="1">
            <a:spLocks noGrp="1"/>
          </p:cNvSpPr>
          <p:nvPr>
            <p:ph type="title"/>
          </p:nvPr>
        </p:nvSpPr>
        <p:spPr>
          <a:xfrm>
            <a:off x="1295402" y="982132"/>
            <a:ext cx="9601200" cy="13038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262626"/>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9" name="Google Shape;49;p18"/>
          <p:cNvSpPr txBox="1">
            <a:spLocks noGrp="1"/>
          </p:cNvSpPr>
          <p:nvPr>
            <p:ph type="body" idx="1"/>
          </p:nvPr>
        </p:nvSpPr>
        <p:spPr>
          <a:xfrm>
            <a:off x="1298448" y="2560320"/>
            <a:ext cx="4718400" cy="3310200"/>
          </a:xfrm>
          <a:prstGeom prst="rect">
            <a:avLst/>
          </a:prstGeom>
          <a:noFill/>
          <a:ln>
            <a:noFill/>
          </a:ln>
        </p:spPr>
        <p:txBody>
          <a:bodyPr spcFirstLastPara="1" wrap="square" lIns="91425" tIns="45700" rIns="91425" bIns="45700" anchor="t" anchorCtr="0">
            <a:normAutofit/>
          </a:bodyPr>
          <a:lstStyle>
            <a:lvl1pPr marL="457200" lvl="0" indent="-360045" algn="l" rtl="0">
              <a:spcBef>
                <a:spcPts val="360"/>
              </a:spcBef>
              <a:spcAft>
                <a:spcPts val="0"/>
              </a:spcAft>
              <a:buSzPts val="2070"/>
              <a:buChar char="•"/>
              <a:defRPr/>
            </a:lvl1pPr>
            <a:lvl2pPr marL="914400" lvl="1" indent="-360044" algn="l" rtl="0">
              <a:spcBef>
                <a:spcPts val="600"/>
              </a:spcBef>
              <a:spcAft>
                <a:spcPts val="0"/>
              </a:spcAft>
              <a:buSzPts val="2070"/>
              <a:buChar char="•"/>
              <a:defRPr/>
            </a:lvl2pPr>
            <a:lvl3pPr marL="1371600" lvl="2" indent="-360044" algn="l" rtl="0">
              <a:spcBef>
                <a:spcPts val="600"/>
              </a:spcBef>
              <a:spcAft>
                <a:spcPts val="0"/>
              </a:spcAft>
              <a:buSzPts val="2070"/>
              <a:buChar char="•"/>
              <a:defRPr/>
            </a:lvl3pPr>
            <a:lvl4pPr marL="1828800" lvl="3" indent="-360044" algn="l" rtl="0">
              <a:spcBef>
                <a:spcPts val="600"/>
              </a:spcBef>
              <a:spcAft>
                <a:spcPts val="0"/>
              </a:spcAft>
              <a:buSzPts val="2070"/>
              <a:buChar char="•"/>
              <a:defRPr/>
            </a:lvl4pPr>
            <a:lvl5pPr marL="2286000" lvl="4" indent="-360045" algn="l" rtl="0">
              <a:spcBef>
                <a:spcPts val="600"/>
              </a:spcBef>
              <a:spcAft>
                <a:spcPts val="0"/>
              </a:spcAft>
              <a:buSzPts val="2070"/>
              <a:buChar char="•"/>
              <a:defRPr/>
            </a:lvl5pPr>
            <a:lvl6pPr marL="2743200" lvl="5" indent="-360045" algn="l" rtl="0">
              <a:spcBef>
                <a:spcPts val="600"/>
              </a:spcBef>
              <a:spcAft>
                <a:spcPts val="0"/>
              </a:spcAft>
              <a:buSzPts val="2070"/>
              <a:buChar char="•"/>
              <a:defRPr/>
            </a:lvl6pPr>
            <a:lvl7pPr marL="3200400" lvl="6" indent="-360045" algn="l" rtl="0">
              <a:spcBef>
                <a:spcPts val="600"/>
              </a:spcBef>
              <a:spcAft>
                <a:spcPts val="0"/>
              </a:spcAft>
              <a:buSzPts val="2070"/>
              <a:buChar char="•"/>
              <a:defRPr/>
            </a:lvl7pPr>
            <a:lvl8pPr marL="3657600" lvl="7" indent="-360045" algn="l" rtl="0">
              <a:spcBef>
                <a:spcPts val="600"/>
              </a:spcBef>
              <a:spcAft>
                <a:spcPts val="0"/>
              </a:spcAft>
              <a:buSzPts val="2070"/>
              <a:buChar char="•"/>
              <a:defRPr/>
            </a:lvl8pPr>
            <a:lvl9pPr marL="4114800" lvl="8" indent="-360045" algn="l" rtl="0">
              <a:spcBef>
                <a:spcPts val="600"/>
              </a:spcBef>
              <a:spcAft>
                <a:spcPts val="600"/>
              </a:spcAft>
              <a:buSzPts val="2070"/>
              <a:buChar char="•"/>
              <a:defRPr/>
            </a:lvl9pPr>
          </a:lstStyle>
          <a:p>
            <a:endParaRPr/>
          </a:p>
        </p:txBody>
      </p:sp>
      <p:sp>
        <p:nvSpPr>
          <p:cNvPr id="50" name="Google Shape;50;p18"/>
          <p:cNvSpPr txBox="1">
            <a:spLocks noGrp="1"/>
          </p:cNvSpPr>
          <p:nvPr>
            <p:ph type="body" idx="2"/>
          </p:nvPr>
        </p:nvSpPr>
        <p:spPr>
          <a:xfrm>
            <a:off x="6181344" y="2560320"/>
            <a:ext cx="4718400" cy="3310200"/>
          </a:xfrm>
          <a:prstGeom prst="rect">
            <a:avLst/>
          </a:prstGeom>
          <a:noFill/>
          <a:ln>
            <a:noFill/>
          </a:ln>
        </p:spPr>
        <p:txBody>
          <a:bodyPr spcFirstLastPara="1" wrap="square" lIns="91425" tIns="45700" rIns="91425" bIns="45700" anchor="t" anchorCtr="0">
            <a:normAutofit/>
          </a:bodyPr>
          <a:lstStyle>
            <a:lvl1pPr marL="457200" lvl="0" indent="-360045" algn="l" rtl="0">
              <a:spcBef>
                <a:spcPts val="360"/>
              </a:spcBef>
              <a:spcAft>
                <a:spcPts val="0"/>
              </a:spcAft>
              <a:buSzPts val="2070"/>
              <a:buChar char="•"/>
              <a:defRPr/>
            </a:lvl1pPr>
            <a:lvl2pPr marL="914400" lvl="1" indent="-360044" algn="l" rtl="0">
              <a:spcBef>
                <a:spcPts val="600"/>
              </a:spcBef>
              <a:spcAft>
                <a:spcPts val="0"/>
              </a:spcAft>
              <a:buSzPts val="2070"/>
              <a:buChar char="•"/>
              <a:defRPr/>
            </a:lvl2pPr>
            <a:lvl3pPr marL="1371600" lvl="2" indent="-360044" algn="l" rtl="0">
              <a:spcBef>
                <a:spcPts val="600"/>
              </a:spcBef>
              <a:spcAft>
                <a:spcPts val="0"/>
              </a:spcAft>
              <a:buSzPts val="2070"/>
              <a:buChar char="•"/>
              <a:defRPr/>
            </a:lvl3pPr>
            <a:lvl4pPr marL="1828800" lvl="3" indent="-360044" algn="l" rtl="0">
              <a:spcBef>
                <a:spcPts val="600"/>
              </a:spcBef>
              <a:spcAft>
                <a:spcPts val="0"/>
              </a:spcAft>
              <a:buSzPts val="2070"/>
              <a:buChar char="•"/>
              <a:defRPr/>
            </a:lvl4pPr>
            <a:lvl5pPr marL="2286000" lvl="4" indent="-360045" algn="l" rtl="0">
              <a:spcBef>
                <a:spcPts val="600"/>
              </a:spcBef>
              <a:spcAft>
                <a:spcPts val="0"/>
              </a:spcAft>
              <a:buSzPts val="2070"/>
              <a:buChar char="•"/>
              <a:defRPr/>
            </a:lvl5pPr>
            <a:lvl6pPr marL="2743200" lvl="5" indent="-360045" algn="l" rtl="0">
              <a:spcBef>
                <a:spcPts val="600"/>
              </a:spcBef>
              <a:spcAft>
                <a:spcPts val="0"/>
              </a:spcAft>
              <a:buSzPts val="2070"/>
              <a:buChar char="•"/>
              <a:defRPr/>
            </a:lvl6pPr>
            <a:lvl7pPr marL="3200400" lvl="6" indent="-360045" algn="l" rtl="0">
              <a:spcBef>
                <a:spcPts val="600"/>
              </a:spcBef>
              <a:spcAft>
                <a:spcPts val="0"/>
              </a:spcAft>
              <a:buSzPts val="2070"/>
              <a:buChar char="•"/>
              <a:defRPr/>
            </a:lvl7pPr>
            <a:lvl8pPr marL="3657600" lvl="7" indent="-360045" algn="l" rtl="0">
              <a:spcBef>
                <a:spcPts val="600"/>
              </a:spcBef>
              <a:spcAft>
                <a:spcPts val="0"/>
              </a:spcAft>
              <a:buSzPts val="2070"/>
              <a:buChar char="•"/>
              <a:defRPr/>
            </a:lvl8pPr>
            <a:lvl9pPr marL="4114800" lvl="8" indent="-360045" algn="l" rtl="0">
              <a:spcBef>
                <a:spcPts val="600"/>
              </a:spcBef>
              <a:spcAft>
                <a:spcPts val="600"/>
              </a:spcAft>
              <a:buSzPts val="2070"/>
              <a:buChar char="•"/>
              <a:defRPr/>
            </a:lvl9pPr>
          </a:lstStyle>
          <a:p>
            <a:endParaRPr/>
          </a:p>
        </p:txBody>
      </p:sp>
      <p:sp>
        <p:nvSpPr>
          <p:cNvPr id="51" name="Google Shape;51;p18"/>
          <p:cNvSpPr txBox="1">
            <a:spLocks noGrp="1"/>
          </p:cNvSpPr>
          <p:nvPr>
            <p:ph type="dt" idx="10"/>
          </p:nvPr>
        </p:nvSpPr>
        <p:spPr>
          <a:xfrm>
            <a:off x="8677501" y="5969000"/>
            <a:ext cx="1600200" cy="27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1295401" y="5969000"/>
            <a:ext cx="7305900" cy="27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10353901" y="5969000"/>
            <a:ext cx="542700" cy="279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1295402" y="982132"/>
            <a:ext cx="9601200" cy="13038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262626"/>
              </a:buClr>
              <a:buSzPts val="4400"/>
              <a:buFont typeface="Garamond"/>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1295400" y="2658533"/>
            <a:ext cx="4718400" cy="576300"/>
          </a:xfrm>
          <a:prstGeom prst="rect">
            <a:avLst/>
          </a:prstGeom>
          <a:noFill/>
          <a:ln>
            <a:noFill/>
          </a:ln>
        </p:spPr>
        <p:txBody>
          <a:bodyPr spcFirstLastPara="1" wrap="square" lIns="91425" tIns="45700" rIns="91425" bIns="45700" anchor="b" anchorCtr="0">
            <a:noAutofit/>
          </a:bodyPr>
          <a:lstStyle>
            <a:lvl1pPr marL="457200" lvl="0" indent="-228600" algn="l" rtl="0">
              <a:spcBef>
                <a:spcPts val="672"/>
              </a:spcBef>
              <a:spcAft>
                <a:spcPts val="0"/>
              </a:spcAft>
              <a:buSzPts val="3220"/>
              <a:buNone/>
              <a:defRPr sz="2800" b="0">
                <a:solidFill>
                  <a:schemeClr val="accent1"/>
                </a:solidFill>
              </a:defRPr>
            </a:lvl1pPr>
            <a:lvl2pPr marL="914400" lvl="1" indent="-228600" algn="l" rtl="0">
              <a:spcBef>
                <a:spcPts val="600"/>
              </a:spcBef>
              <a:spcAft>
                <a:spcPts val="0"/>
              </a:spcAft>
              <a:buSzPts val="2300"/>
              <a:buNone/>
              <a:defRPr sz="2000" b="1"/>
            </a:lvl2pPr>
            <a:lvl3pPr marL="1371600" lvl="2" indent="-228600" algn="l" rtl="0">
              <a:spcBef>
                <a:spcPts val="600"/>
              </a:spcBef>
              <a:spcAft>
                <a:spcPts val="0"/>
              </a:spcAft>
              <a:buSzPts val="2070"/>
              <a:buNone/>
              <a:defRPr sz="1800" b="1"/>
            </a:lvl3pPr>
            <a:lvl4pPr marL="1828800" lvl="3" indent="-228600" algn="l" rtl="0">
              <a:spcBef>
                <a:spcPts val="600"/>
              </a:spcBef>
              <a:spcAft>
                <a:spcPts val="0"/>
              </a:spcAft>
              <a:buSzPts val="1840"/>
              <a:buNone/>
              <a:defRPr sz="1600" b="1"/>
            </a:lvl4pPr>
            <a:lvl5pPr marL="2286000" lvl="4" indent="-228600" algn="l" rtl="0">
              <a:spcBef>
                <a:spcPts val="600"/>
              </a:spcBef>
              <a:spcAft>
                <a:spcPts val="0"/>
              </a:spcAft>
              <a:buSzPts val="1840"/>
              <a:buNone/>
              <a:defRPr sz="1600" b="1"/>
            </a:lvl5pPr>
            <a:lvl6pPr marL="2743200" lvl="5" indent="-228600" algn="l" rtl="0">
              <a:spcBef>
                <a:spcPts val="600"/>
              </a:spcBef>
              <a:spcAft>
                <a:spcPts val="0"/>
              </a:spcAft>
              <a:buSzPts val="1840"/>
              <a:buNone/>
              <a:defRPr sz="1600" b="1"/>
            </a:lvl6pPr>
            <a:lvl7pPr marL="3200400" lvl="6" indent="-228600" algn="l" rtl="0">
              <a:spcBef>
                <a:spcPts val="600"/>
              </a:spcBef>
              <a:spcAft>
                <a:spcPts val="0"/>
              </a:spcAft>
              <a:buSzPts val="1840"/>
              <a:buNone/>
              <a:defRPr sz="1600" b="1"/>
            </a:lvl7pPr>
            <a:lvl8pPr marL="3657600" lvl="7" indent="-228600" algn="l" rtl="0">
              <a:spcBef>
                <a:spcPts val="600"/>
              </a:spcBef>
              <a:spcAft>
                <a:spcPts val="0"/>
              </a:spcAft>
              <a:buSzPts val="1840"/>
              <a:buNone/>
              <a:defRPr sz="1600" b="1"/>
            </a:lvl8pPr>
            <a:lvl9pPr marL="4114800" lvl="8" indent="-228600" algn="l" rtl="0">
              <a:spcBef>
                <a:spcPts val="600"/>
              </a:spcBef>
              <a:spcAft>
                <a:spcPts val="600"/>
              </a:spcAft>
              <a:buSzPts val="1840"/>
              <a:buNone/>
              <a:defRPr sz="1600" b="1"/>
            </a:lvl9pPr>
          </a:lstStyle>
          <a:p>
            <a:endParaRPr/>
          </a:p>
        </p:txBody>
      </p:sp>
      <p:sp>
        <p:nvSpPr>
          <p:cNvPr id="57" name="Google Shape;57;p19"/>
          <p:cNvSpPr txBox="1">
            <a:spLocks noGrp="1"/>
          </p:cNvSpPr>
          <p:nvPr>
            <p:ph type="body" idx="2"/>
          </p:nvPr>
        </p:nvSpPr>
        <p:spPr>
          <a:xfrm>
            <a:off x="1295400" y="3243262"/>
            <a:ext cx="4718400" cy="2632500"/>
          </a:xfrm>
          <a:prstGeom prst="rect">
            <a:avLst/>
          </a:prstGeom>
          <a:noFill/>
          <a:ln>
            <a:noFill/>
          </a:ln>
        </p:spPr>
        <p:txBody>
          <a:bodyPr spcFirstLastPara="1" wrap="square" lIns="91425" tIns="45700" rIns="91425" bIns="45700" anchor="t" anchorCtr="0">
            <a:normAutofit/>
          </a:bodyPr>
          <a:lstStyle>
            <a:lvl1pPr marL="457200" lvl="0" indent="-360045" algn="l" rtl="0">
              <a:spcBef>
                <a:spcPts val="360"/>
              </a:spcBef>
              <a:spcAft>
                <a:spcPts val="0"/>
              </a:spcAft>
              <a:buSzPts val="2070"/>
              <a:buChar char="•"/>
              <a:defRPr/>
            </a:lvl1pPr>
            <a:lvl2pPr marL="914400" lvl="1" indent="-360044" algn="l" rtl="0">
              <a:spcBef>
                <a:spcPts val="600"/>
              </a:spcBef>
              <a:spcAft>
                <a:spcPts val="0"/>
              </a:spcAft>
              <a:buSzPts val="2070"/>
              <a:buChar char="•"/>
              <a:defRPr/>
            </a:lvl2pPr>
            <a:lvl3pPr marL="1371600" lvl="2" indent="-360044" algn="l" rtl="0">
              <a:spcBef>
                <a:spcPts val="600"/>
              </a:spcBef>
              <a:spcAft>
                <a:spcPts val="0"/>
              </a:spcAft>
              <a:buSzPts val="2070"/>
              <a:buChar char="•"/>
              <a:defRPr/>
            </a:lvl3pPr>
            <a:lvl4pPr marL="1828800" lvl="3" indent="-360044" algn="l" rtl="0">
              <a:spcBef>
                <a:spcPts val="600"/>
              </a:spcBef>
              <a:spcAft>
                <a:spcPts val="0"/>
              </a:spcAft>
              <a:buSzPts val="2070"/>
              <a:buChar char="•"/>
              <a:defRPr/>
            </a:lvl4pPr>
            <a:lvl5pPr marL="2286000" lvl="4" indent="-360045" algn="l" rtl="0">
              <a:spcBef>
                <a:spcPts val="600"/>
              </a:spcBef>
              <a:spcAft>
                <a:spcPts val="0"/>
              </a:spcAft>
              <a:buSzPts val="2070"/>
              <a:buChar char="•"/>
              <a:defRPr/>
            </a:lvl5pPr>
            <a:lvl6pPr marL="2743200" lvl="5" indent="-360045" algn="l" rtl="0">
              <a:spcBef>
                <a:spcPts val="600"/>
              </a:spcBef>
              <a:spcAft>
                <a:spcPts val="0"/>
              </a:spcAft>
              <a:buSzPts val="2070"/>
              <a:buChar char="•"/>
              <a:defRPr/>
            </a:lvl6pPr>
            <a:lvl7pPr marL="3200400" lvl="6" indent="-360045" algn="l" rtl="0">
              <a:spcBef>
                <a:spcPts val="600"/>
              </a:spcBef>
              <a:spcAft>
                <a:spcPts val="0"/>
              </a:spcAft>
              <a:buSzPts val="2070"/>
              <a:buChar char="•"/>
              <a:defRPr/>
            </a:lvl7pPr>
            <a:lvl8pPr marL="3657600" lvl="7" indent="-360045" algn="l" rtl="0">
              <a:spcBef>
                <a:spcPts val="600"/>
              </a:spcBef>
              <a:spcAft>
                <a:spcPts val="0"/>
              </a:spcAft>
              <a:buSzPts val="2070"/>
              <a:buChar char="•"/>
              <a:defRPr/>
            </a:lvl8pPr>
            <a:lvl9pPr marL="4114800" lvl="8" indent="-360045" algn="l" rtl="0">
              <a:spcBef>
                <a:spcPts val="600"/>
              </a:spcBef>
              <a:spcAft>
                <a:spcPts val="600"/>
              </a:spcAft>
              <a:buSzPts val="2070"/>
              <a:buChar char="•"/>
              <a:defRPr/>
            </a:lvl9pPr>
          </a:lstStyle>
          <a:p>
            <a:endParaRPr/>
          </a:p>
        </p:txBody>
      </p:sp>
      <p:sp>
        <p:nvSpPr>
          <p:cNvPr id="58" name="Google Shape;58;p19"/>
          <p:cNvSpPr txBox="1">
            <a:spLocks noGrp="1"/>
          </p:cNvSpPr>
          <p:nvPr>
            <p:ph type="body" idx="3"/>
          </p:nvPr>
        </p:nvSpPr>
        <p:spPr>
          <a:xfrm>
            <a:off x="6180670" y="2658533"/>
            <a:ext cx="4718400" cy="576300"/>
          </a:xfrm>
          <a:prstGeom prst="rect">
            <a:avLst/>
          </a:prstGeom>
          <a:noFill/>
          <a:ln>
            <a:noFill/>
          </a:ln>
        </p:spPr>
        <p:txBody>
          <a:bodyPr spcFirstLastPara="1" wrap="square" lIns="91425" tIns="45700" rIns="91425" bIns="45700" anchor="b" anchorCtr="0">
            <a:noAutofit/>
          </a:bodyPr>
          <a:lstStyle>
            <a:lvl1pPr marL="457200" lvl="0" indent="-228600" algn="l" rtl="0">
              <a:spcBef>
                <a:spcPts val="672"/>
              </a:spcBef>
              <a:spcAft>
                <a:spcPts val="0"/>
              </a:spcAft>
              <a:buSzPts val="3220"/>
              <a:buNone/>
              <a:defRPr sz="2800" b="0">
                <a:solidFill>
                  <a:schemeClr val="accent1"/>
                </a:solidFill>
              </a:defRPr>
            </a:lvl1pPr>
            <a:lvl2pPr marL="914400" lvl="1" indent="-228600" algn="l" rtl="0">
              <a:spcBef>
                <a:spcPts val="600"/>
              </a:spcBef>
              <a:spcAft>
                <a:spcPts val="0"/>
              </a:spcAft>
              <a:buSzPts val="2300"/>
              <a:buNone/>
              <a:defRPr sz="2000" b="1"/>
            </a:lvl2pPr>
            <a:lvl3pPr marL="1371600" lvl="2" indent="-228600" algn="l" rtl="0">
              <a:spcBef>
                <a:spcPts val="600"/>
              </a:spcBef>
              <a:spcAft>
                <a:spcPts val="0"/>
              </a:spcAft>
              <a:buSzPts val="2070"/>
              <a:buNone/>
              <a:defRPr sz="1800" b="1"/>
            </a:lvl3pPr>
            <a:lvl4pPr marL="1828800" lvl="3" indent="-228600" algn="l" rtl="0">
              <a:spcBef>
                <a:spcPts val="600"/>
              </a:spcBef>
              <a:spcAft>
                <a:spcPts val="0"/>
              </a:spcAft>
              <a:buSzPts val="1840"/>
              <a:buNone/>
              <a:defRPr sz="1600" b="1"/>
            </a:lvl4pPr>
            <a:lvl5pPr marL="2286000" lvl="4" indent="-228600" algn="l" rtl="0">
              <a:spcBef>
                <a:spcPts val="600"/>
              </a:spcBef>
              <a:spcAft>
                <a:spcPts val="0"/>
              </a:spcAft>
              <a:buSzPts val="1840"/>
              <a:buNone/>
              <a:defRPr sz="1600" b="1"/>
            </a:lvl5pPr>
            <a:lvl6pPr marL="2743200" lvl="5" indent="-228600" algn="l" rtl="0">
              <a:spcBef>
                <a:spcPts val="600"/>
              </a:spcBef>
              <a:spcAft>
                <a:spcPts val="0"/>
              </a:spcAft>
              <a:buSzPts val="1840"/>
              <a:buNone/>
              <a:defRPr sz="1600" b="1"/>
            </a:lvl6pPr>
            <a:lvl7pPr marL="3200400" lvl="6" indent="-228600" algn="l" rtl="0">
              <a:spcBef>
                <a:spcPts val="600"/>
              </a:spcBef>
              <a:spcAft>
                <a:spcPts val="0"/>
              </a:spcAft>
              <a:buSzPts val="1840"/>
              <a:buNone/>
              <a:defRPr sz="1600" b="1"/>
            </a:lvl7pPr>
            <a:lvl8pPr marL="3657600" lvl="7" indent="-228600" algn="l" rtl="0">
              <a:spcBef>
                <a:spcPts val="600"/>
              </a:spcBef>
              <a:spcAft>
                <a:spcPts val="0"/>
              </a:spcAft>
              <a:buSzPts val="1840"/>
              <a:buNone/>
              <a:defRPr sz="1600" b="1"/>
            </a:lvl8pPr>
            <a:lvl9pPr marL="4114800" lvl="8" indent="-228600" algn="l" rtl="0">
              <a:spcBef>
                <a:spcPts val="600"/>
              </a:spcBef>
              <a:spcAft>
                <a:spcPts val="600"/>
              </a:spcAft>
              <a:buSzPts val="1840"/>
              <a:buNone/>
              <a:defRPr sz="1600" b="1"/>
            </a:lvl9pPr>
          </a:lstStyle>
          <a:p>
            <a:endParaRPr/>
          </a:p>
        </p:txBody>
      </p:sp>
      <p:sp>
        <p:nvSpPr>
          <p:cNvPr id="59" name="Google Shape;59;p19"/>
          <p:cNvSpPr txBox="1">
            <a:spLocks noGrp="1"/>
          </p:cNvSpPr>
          <p:nvPr>
            <p:ph type="body" idx="4"/>
          </p:nvPr>
        </p:nvSpPr>
        <p:spPr>
          <a:xfrm>
            <a:off x="6180670" y="3243262"/>
            <a:ext cx="4718400" cy="2632500"/>
          </a:xfrm>
          <a:prstGeom prst="rect">
            <a:avLst/>
          </a:prstGeom>
          <a:noFill/>
          <a:ln>
            <a:noFill/>
          </a:ln>
        </p:spPr>
        <p:txBody>
          <a:bodyPr spcFirstLastPara="1" wrap="square" lIns="91425" tIns="45700" rIns="91425" bIns="45700" anchor="t" anchorCtr="0">
            <a:normAutofit/>
          </a:bodyPr>
          <a:lstStyle>
            <a:lvl1pPr marL="457200" lvl="0" indent="-360045" algn="l" rtl="0">
              <a:spcBef>
                <a:spcPts val="360"/>
              </a:spcBef>
              <a:spcAft>
                <a:spcPts val="0"/>
              </a:spcAft>
              <a:buSzPts val="2070"/>
              <a:buChar char="•"/>
              <a:defRPr/>
            </a:lvl1pPr>
            <a:lvl2pPr marL="914400" lvl="1" indent="-360044" algn="l" rtl="0">
              <a:spcBef>
                <a:spcPts val="600"/>
              </a:spcBef>
              <a:spcAft>
                <a:spcPts val="0"/>
              </a:spcAft>
              <a:buSzPts val="2070"/>
              <a:buChar char="•"/>
              <a:defRPr/>
            </a:lvl2pPr>
            <a:lvl3pPr marL="1371600" lvl="2" indent="-360044" algn="l" rtl="0">
              <a:spcBef>
                <a:spcPts val="600"/>
              </a:spcBef>
              <a:spcAft>
                <a:spcPts val="0"/>
              </a:spcAft>
              <a:buSzPts val="2070"/>
              <a:buChar char="•"/>
              <a:defRPr/>
            </a:lvl3pPr>
            <a:lvl4pPr marL="1828800" lvl="3" indent="-360044" algn="l" rtl="0">
              <a:spcBef>
                <a:spcPts val="600"/>
              </a:spcBef>
              <a:spcAft>
                <a:spcPts val="0"/>
              </a:spcAft>
              <a:buSzPts val="2070"/>
              <a:buChar char="•"/>
              <a:defRPr/>
            </a:lvl4pPr>
            <a:lvl5pPr marL="2286000" lvl="4" indent="-360045" algn="l" rtl="0">
              <a:spcBef>
                <a:spcPts val="600"/>
              </a:spcBef>
              <a:spcAft>
                <a:spcPts val="0"/>
              </a:spcAft>
              <a:buSzPts val="2070"/>
              <a:buChar char="•"/>
              <a:defRPr/>
            </a:lvl5pPr>
            <a:lvl6pPr marL="2743200" lvl="5" indent="-360045" algn="l" rtl="0">
              <a:spcBef>
                <a:spcPts val="600"/>
              </a:spcBef>
              <a:spcAft>
                <a:spcPts val="0"/>
              </a:spcAft>
              <a:buSzPts val="2070"/>
              <a:buChar char="•"/>
              <a:defRPr/>
            </a:lvl6pPr>
            <a:lvl7pPr marL="3200400" lvl="6" indent="-360045" algn="l" rtl="0">
              <a:spcBef>
                <a:spcPts val="600"/>
              </a:spcBef>
              <a:spcAft>
                <a:spcPts val="0"/>
              </a:spcAft>
              <a:buSzPts val="2070"/>
              <a:buChar char="•"/>
              <a:defRPr/>
            </a:lvl7pPr>
            <a:lvl8pPr marL="3657600" lvl="7" indent="-360045" algn="l" rtl="0">
              <a:spcBef>
                <a:spcPts val="600"/>
              </a:spcBef>
              <a:spcAft>
                <a:spcPts val="0"/>
              </a:spcAft>
              <a:buSzPts val="2070"/>
              <a:buChar char="•"/>
              <a:defRPr/>
            </a:lvl8pPr>
            <a:lvl9pPr marL="4114800" lvl="8" indent="-360045" algn="l" rtl="0">
              <a:spcBef>
                <a:spcPts val="600"/>
              </a:spcBef>
              <a:spcAft>
                <a:spcPts val="600"/>
              </a:spcAft>
              <a:buSzPts val="2070"/>
              <a:buChar char="•"/>
              <a:defRPr/>
            </a:lvl9pPr>
          </a:lstStyle>
          <a:p>
            <a:endParaRPr/>
          </a:p>
        </p:txBody>
      </p:sp>
      <p:sp>
        <p:nvSpPr>
          <p:cNvPr id="60" name="Google Shape;60;p19"/>
          <p:cNvSpPr txBox="1">
            <a:spLocks noGrp="1"/>
          </p:cNvSpPr>
          <p:nvPr>
            <p:ph type="dt" idx="10"/>
          </p:nvPr>
        </p:nvSpPr>
        <p:spPr>
          <a:xfrm>
            <a:off x="8677501" y="5969000"/>
            <a:ext cx="1600200" cy="27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19"/>
          <p:cNvSpPr txBox="1">
            <a:spLocks noGrp="1"/>
          </p:cNvSpPr>
          <p:nvPr>
            <p:ph type="ftr" idx="11"/>
          </p:nvPr>
        </p:nvSpPr>
        <p:spPr>
          <a:xfrm>
            <a:off x="1295401" y="5969000"/>
            <a:ext cx="7305900" cy="27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19"/>
          <p:cNvSpPr txBox="1">
            <a:spLocks noGrp="1"/>
          </p:cNvSpPr>
          <p:nvPr>
            <p:ph type="sldNum" idx="12"/>
          </p:nvPr>
        </p:nvSpPr>
        <p:spPr>
          <a:xfrm>
            <a:off x="10353901" y="5969000"/>
            <a:ext cx="542700" cy="279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63" name="Google Shape;63;p19"/>
          <p:cNvCxnSpPr/>
          <p:nvPr/>
        </p:nvCxnSpPr>
        <p:spPr>
          <a:xfrm>
            <a:off x="1396169" y="2421466"/>
            <a:ext cx="940740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20"/>
          <p:cNvSpPr txBox="1">
            <a:spLocks noGrp="1"/>
          </p:cNvSpPr>
          <p:nvPr>
            <p:ph type="title"/>
          </p:nvPr>
        </p:nvSpPr>
        <p:spPr>
          <a:xfrm>
            <a:off x="1295402" y="982132"/>
            <a:ext cx="9601200" cy="13038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rgbClr val="262626"/>
              </a:buClr>
              <a:buSzPts val="18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p20"/>
          <p:cNvSpPr txBox="1">
            <a:spLocks noGrp="1"/>
          </p:cNvSpPr>
          <p:nvPr>
            <p:ph type="dt" idx="10"/>
          </p:nvPr>
        </p:nvSpPr>
        <p:spPr>
          <a:xfrm>
            <a:off x="8677501" y="5969000"/>
            <a:ext cx="1600200" cy="27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p20"/>
          <p:cNvSpPr txBox="1">
            <a:spLocks noGrp="1"/>
          </p:cNvSpPr>
          <p:nvPr>
            <p:ph type="ftr" idx="11"/>
          </p:nvPr>
        </p:nvSpPr>
        <p:spPr>
          <a:xfrm>
            <a:off x="1295401" y="5969000"/>
            <a:ext cx="7305900" cy="27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8" name="Google Shape;68;p20"/>
          <p:cNvSpPr txBox="1">
            <a:spLocks noGrp="1"/>
          </p:cNvSpPr>
          <p:nvPr>
            <p:ph type="sldNum" idx="12"/>
          </p:nvPr>
        </p:nvSpPr>
        <p:spPr>
          <a:xfrm>
            <a:off x="10353901" y="5969000"/>
            <a:ext cx="542700" cy="279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69" name="Google Shape;69;p20"/>
          <p:cNvCxnSpPr/>
          <p:nvPr/>
        </p:nvCxnSpPr>
        <p:spPr>
          <a:xfrm>
            <a:off x="1396169" y="2421466"/>
            <a:ext cx="940740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21"/>
          <p:cNvSpPr txBox="1">
            <a:spLocks noGrp="1"/>
          </p:cNvSpPr>
          <p:nvPr>
            <p:ph type="title"/>
          </p:nvPr>
        </p:nvSpPr>
        <p:spPr>
          <a:xfrm>
            <a:off x="1293811" y="1388534"/>
            <a:ext cx="3718500" cy="1371600"/>
          </a:xfrm>
          <a:prstGeom prst="rect">
            <a:avLst/>
          </a:prstGeom>
          <a:noFill/>
          <a:ln>
            <a:noFill/>
          </a:ln>
        </p:spPr>
        <p:txBody>
          <a:bodyPr spcFirstLastPara="1" wrap="square" lIns="91425" tIns="45700" rIns="91425" bIns="45700" anchor="b" anchorCtr="0">
            <a:normAutofit/>
          </a:bodyPr>
          <a:lstStyle>
            <a:lvl1pPr lvl="0" algn="ctr" rtl="0">
              <a:spcBef>
                <a:spcPts val="0"/>
              </a:spcBef>
              <a:spcAft>
                <a:spcPts val="0"/>
              </a:spcAft>
              <a:buClr>
                <a:srgbClr val="262626"/>
              </a:buClr>
              <a:buSzPts val="2400"/>
              <a:buFont typeface="Garamond"/>
              <a:buNone/>
              <a:defRPr sz="24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2" name="Google Shape;72;p21"/>
          <p:cNvSpPr txBox="1">
            <a:spLocks noGrp="1"/>
          </p:cNvSpPr>
          <p:nvPr>
            <p:ph type="body" idx="1"/>
          </p:nvPr>
        </p:nvSpPr>
        <p:spPr>
          <a:xfrm>
            <a:off x="5418668" y="982131"/>
            <a:ext cx="5469600" cy="4893600"/>
          </a:xfrm>
          <a:prstGeom prst="rect">
            <a:avLst/>
          </a:prstGeom>
          <a:noFill/>
          <a:ln>
            <a:noFill/>
          </a:ln>
        </p:spPr>
        <p:txBody>
          <a:bodyPr spcFirstLastPara="1" wrap="square" lIns="91425" tIns="45700" rIns="91425" bIns="45700" anchor="ctr" anchorCtr="0">
            <a:normAutofit/>
          </a:bodyPr>
          <a:lstStyle>
            <a:lvl1pPr marL="457200" lvl="0" indent="-360045" algn="l" rtl="0">
              <a:spcBef>
                <a:spcPts val="360"/>
              </a:spcBef>
              <a:spcAft>
                <a:spcPts val="0"/>
              </a:spcAft>
              <a:buSzPts val="2070"/>
              <a:buChar char="•"/>
              <a:defRPr/>
            </a:lvl1pPr>
            <a:lvl2pPr marL="914400" lvl="1" indent="-360044" algn="l" rtl="0">
              <a:spcBef>
                <a:spcPts val="600"/>
              </a:spcBef>
              <a:spcAft>
                <a:spcPts val="0"/>
              </a:spcAft>
              <a:buSzPts val="2070"/>
              <a:buChar char="•"/>
              <a:defRPr/>
            </a:lvl2pPr>
            <a:lvl3pPr marL="1371600" lvl="2" indent="-360044" algn="l" rtl="0">
              <a:spcBef>
                <a:spcPts val="600"/>
              </a:spcBef>
              <a:spcAft>
                <a:spcPts val="0"/>
              </a:spcAft>
              <a:buSzPts val="2070"/>
              <a:buChar char="•"/>
              <a:defRPr/>
            </a:lvl3pPr>
            <a:lvl4pPr marL="1828800" lvl="3" indent="-360044" algn="l" rtl="0">
              <a:spcBef>
                <a:spcPts val="600"/>
              </a:spcBef>
              <a:spcAft>
                <a:spcPts val="0"/>
              </a:spcAft>
              <a:buSzPts val="2070"/>
              <a:buChar char="•"/>
              <a:defRPr/>
            </a:lvl4pPr>
            <a:lvl5pPr marL="2286000" lvl="4" indent="-360045" algn="l" rtl="0">
              <a:spcBef>
                <a:spcPts val="600"/>
              </a:spcBef>
              <a:spcAft>
                <a:spcPts val="0"/>
              </a:spcAft>
              <a:buSzPts val="2070"/>
              <a:buChar char="•"/>
              <a:defRPr/>
            </a:lvl5pPr>
            <a:lvl6pPr marL="2743200" lvl="5" indent="-360045" algn="l" rtl="0">
              <a:spcBef>
                <a:spcPts val="600"/>
              </a:spcBef>
              <a:spcAft>
                <a:spcPts val="0"/>
              </a:spcAft>
              <a:buSzPts val="2070"/>
              <a:buChar char="•"/>
              <a:defRPr/>
            </a:lvl6pPr>
            <a:lvl7pPr marL="3200400" lvl="6" indent="-360045" algn="l" rtl="0">
              <a:spcBef>
                <a:spcPts val="600"/>
              </a:spcBef>
              <a:spcAft>
                <a:spcPts val="0"/>
              </a:spcAft>
              <a:buSzPts val="2070"/>
              <a:buChar char="•"/>
              <a:defRPr/>
            </a:lvl7pPr>
            <a:lvl8pPr marL="3657600" lvl="7" indent="-360045" algn="l" rtl="0">
              <a:spcBef>
                <a:spcPts val="600"/>
              </a:spcBef>
              <a:spcAft>
                <a:spcPts val="0"/>
              </a:spcAft>
              <a:buSzPts val="2070"/>
              <a:buChar char="•"/>
              <a:defRPr/>
            </a:lvl8pPr>
            <a:lvl9pPr marL="4114800" lvl="8" indent="-360045" algn="l" rtl="0">
              <a:spcBef>
                <a:spcPts val="600"/>
              </a:spcBef>
              <a:spcAft>
                <a:spcPts val="600"/>
              </a:spcAft>
              <a:buSzPts val="2070"/>
              <a:buChar char="•"/>
              <a:defRPr/>
            </a:lvl9pPr>
          </a:lstStyle>
          <a:p>
            <a:endParaRPr/>
          </a:p>
        </p:txBody>
      </p:sp>
      <p:sp>
        <p:nvSpPr>
          <p:cNvPr id="73" name="Google Shape;73;p21"/>
          <p:cNvSpPr txBox="1">
            <a:spLocks noGrp="1"/>
          </p:cNvSpPr>
          <p:nvPr>
            <p:ph type="body" idx="2"/>
          </p:nvPr>
        </p:nvSpPr>
        <p:spPr>
          <a:xfrm>
            <a:off x="1293811" y="3031065"/>
            <a:ext cx="3718500" cy="2438400"/>
          </a:xfrm>
          <a:prstGeom prst="rect">
            <a:avLst/>
          </a:prstGeom>
          <a:noFill/>
          <a:ln>
            <a:noFill/>
          </a:ln>
        </p:spPr>
        <p:txBody>
          <a:bodyPr spcFirstLastPara="1" wrap="square" lIns="91425" tIns="45700" rIns="91425" bIns="45700" anchor="t" anchorCtr="0">
            <a:normAutofit/>
          </a:bodyPr>
          <a:lstStyle>
            <a:lvl1pPr marL="457200" lvl="0" indent="-228600" algn="ctr" rtl="0">
              <a:spcBef>
                <a:spcPts val="320"/>
              </a:spcBef>
              <a:spcAft>
                <a:spcPts val="0"/>
              </a:spcAft>
              <a:buSzPts val="1840"/>
              <a:buNone/>
              <a:defRPr sz="1600"/>
            </a:lvl1pPr>
            <a:lvl2pPr marL="914400" lvl="1" indent="-228600" algn="l" rtl="0">
              <a:spcBef>
                <a:spcPts val="600"/>
              </a:spcBef>
              <a:spcAft>
                <a:spcPts val="0"/>
              </a:spcAft>
              <a:buSzPts val="1380"/>
              <a:buNone/>
              <a:defRPr sz="1200"/>
            </a:lvl2pPr>
            <a:lvl3pPr marL="1371600" lvl="2" indent="-228600" algn="l" rtl="0">
              <a:spcBef>
                <a:spcPts val="600"/>
              </a:spcBef>
              <a:spcAft>
                <a:spcPts val="0"/>
              </a:spcAft>
              <a:buSzPts val="1150"/>
              <a:buNone/>
              <a:defRPr sz="1000"/>
            </a:lvl3pPr>
            <a:lvl4pPr marL="1828800" lvl="3" indent="-228600" algn="l" rtl="0">
              <a:spcBef>
                <a:spcPts val="600"/>
              </a:spcBef>
              <a:spcAft>
                <a:spcPts val="0"/>
              </a:spcAft>
              <a:buSzPts val="1035"/>
              <a:buNone/>
              <a:defRPr sz="900"/>
            </a:lvl4pPr>
            <a:lvl5pPr marL="2286000" lvl="4" indent="-228600" algn="l" rtl="0">
              <a:spcBef>
                <a:spcPts val="600"/>
              </a:spcBef>
              <a:spcAft>
                <a:spcPts val="0"/>
              </a:spcAft>
              <a:buSzPts val="1035"/>
              <a:buNone/>
              <a:defRPr sz="900"/>
            </a:lvl5pPr>
            <a:lvl6pPr marL="2743200" lvl="5" indent="-228600" algn="l" rtl="0">
              <a:spcBef>
                <a:spcPts val="600"/>
              </a:spcBef>
              <a:spcAft>
                <a:spcPts val="0"/>
              </a:spcAft>
              <a:buSzPts val="1035"/>
              <a:buNone/>
              <a:defRPr sz="900"/>
            </a:lvl6pPr>
            <a:lvl7pPr marL="3200400" lvl="6" indent="-228600" algn="l" rtl="0">
              <a:spcBef>
                <a:spcPts val="600"/>
              </a:spcBef>
              <a:spcAft>
                <a:spcPts val="0"/>
              </a:spcAft>
              <a:buSzPts val="1035"/>
              <a:buNone/>
              <a:defRPr sz="900"/>
            </a:lvl7pPr>
            <a:lvl8pPr marL="3657600" lvl="7" indent="-228600" algn="l" rtl="0">
              <a:spcBef>
                <a:spcPts val="600"/>
              </a:spcBef>
              <a:spcAft>
                <a:spcPts val="0"/>
              </a:spcAft>
              <a:buSzPts val="1035"/>
              <a:buNone/>
              <a:defRPr sz="900"/>
            </a:lvl8pPr>
            <a:lvl9pPr marL="4114800" lvl="8" indent="-228600" algn="l" rtl="0">
              <a:spcBef>
                <a:spcPts val="600"/>
              </a:spcBef>
              <a:spcAft>
                <a:spcPts val="600"/>
              </a:spcAft>
              <a:buSzPts val="1035"/>
              <a:buNone/>
              <a:defRPr sz="900"/>
            </a:lvl9pPr>
          </a:lstStyle>
          <a:p>
            <a:endParaRPr/>
          </a:p>
        </p:txBody>
      </p:sp>
      <p:sp>
        <p:nvSpPr>
          <p:cNvPr id="74" name="Google Shape;74;p21"/>
          <p:cNvSpPr txBox="1">
            <a:spLocks noGrp="1"/>
          </p:cNvSpPr>
          <p:nvPr>
            <p:ph type="dt" idx="10"/>
          </p:nvPr>
        </p:nvSpPr>
        <p:spPr>
          <a:xfrm>
            <a:off x="8677501" y="5969000"/>
            <a:ext cx="1600200" cy="27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5" name="Google Shape;75;p21"/>
          <p:cNvSpPr txBox="1">
            <a:spLocks noGrp="1"/>
          </p:cNvSpPr>
          <p:nvPr>
            <p:ph type="ftr" idx="11"/>
          </p:nvPr>
        </p:nvSpPr>
        <p:spPr>
          <a:xfrm>
            <a:off x="1295401" y="5969000"/>
            <a:ext cx="7305900" cy="27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6" name="Google Shape;76;p21"/>
          <p:cNvSpPr txBox="1">
            <a:spLocks noGrp="1"/>
          </p:cNvSpPr>
          <p:nvPr>
            <p:ph type="sldNum" idx="12"/>
          </p:nvPr>
        </p:nvSpPr>
        <p:spPr>
          <a:xfrm>
            <a:off x="10353901" y="5969000"/>
            <a:ext cx="542700" cy="279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77" name="Google Shape;77;p21"/>
          <p:cNvCxnSpPr/>
          <p:nvPr/>
        </p:nvCxnSpPr>
        <p:spPr>
          <a:xfrm>
            <a:off x="1396169" y="2912533"/>
            <a:ext cx="3514500" cy="0"/>
          </a:xfrm>
          <a:prstGeom prst="straightConnector1">
            <a:avLst/>
          </a:prstGeom>
          <a:noFill/>
          <a:ln w="15875"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8"/>
        <p:cNvGrpSpPr/>
        <p:nvPr/>
      </p:nvGrpSpPr>
      <p:grpSpPr>
        <a:xfrm>
          <a:off x="0" y="0"/>
          <a:ext cx="0" cy="0"/>
          <a:chOff x="0" y="0"/>
          <a:chExt cx="0" cy="0"/>
        </a:xfrm>
      </p:grpSpPr>
      <p:sp>
        <p:nvSpPr>
          <p:cNvPr id="79" name="Google Shape;79;p22"/>
          <p:cNvSpPr txBox="1">
            <a:spLocks noGrp="1"/>
          </p:cNvSpPr>
          <p:nvPr>
            <p:ph type="title"/>
          </p:nvPr>
        </p:nvSpPr>
        <p:spPr>
          <a:xfrm>
            <a:off x="1295399" y="1883832"/>
            <a:ext cx="6241800" cy="1371600"/>
          </a:xfrm>
          <a:prstGeom prst="rect">
            <a:avLst/>
          </a:prstGeom>
          <a:noFill/>
          <a:ln>
            <a:noFill/>
          </a:ln>
        </p:spPr>
        <p:txBody>
          <a:bodyPr spcFirstLastPara="1" wrap="square" lIns="91425" tIns="45700" rIns="91425" bIns="45700" anchor="b" anchorCtr="0">
            <a:normAutofit/>
          </a:bodyPr>
          <a:lstStyle>
            <a:lvl1pPr lvl="0" algn="ctr" rtl="0">
              <a:spcBef>
                <a:spcPts val="0"/>
              </a:spcBef>
              <a:spcAft>
                <a:spcPts val="0"/>
              </a:spcAft>
              <a:buClr>
                <a:srgbClr val="262626"/>
              </a:buClr>
              <a:buSzPts val="2800"/>
              <a:buFont typeface="Garamond"/>
              <a:buNone/>
              <a:defRPr sz="2800" b="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0" name="Google Shape;80;p22"/>
          <p:cNvSpPr>
            <a:spLocks noGrp="1"/>
          </p:cNvSpPr>
          <p:nvPr>
            <p:ph type="pic" idx="2"/>
          </p:nvPr>
        </p:nvSpPr>
        <p:spPr>
          <a:xfrm>
            <a:off x="8094831" y="1041400"/>
            <a:ext cx="3063300" cy="4775100"/>
          </a:xfrm>
          <a:prstGeom prst="roundRect">
            <a:avLst>
              <a:gd name="adj" fmla="val 0"/>
            </a:avLst>
          </a:prstGeom>
          <a:noFill/>
          <a:ln w="57150" cap="flat" cmpd="thickThin">
            <a:solidFill>
              <a:srgbClr val="7F7F7F"/>
            </a:solidFill>
            <a:prstDash val="solid"/>
            <a:miter lim="800000"/>
            <a:headEnd type="none" w="sm" len="sm"/>
            <a:tailEnd type="none" w="sm" len="sm"/>
          </a:ln>
        </p:spPr>
      </p:sp>
      <p:sp>
        <p:nvSpPr>
          <p:cNvPr id="81" name="Google Shape;81;p22"/>
          <p:cNvSpPr txBox="1">
            <a:spLocks noGrp="1"/>
          </p:cNvSpPr>
          <p:nvPr>
            <p:ph type="body" idx="1"/>
          </p:nvPr>
        </p:nvSpPr>
        <p:spPr>
          <a:xfrm>
            <a:off x="1295399" y="3255432"/>
            <a:ext cx="6241800" cy="1828800"/>
          </a:xfrm>
          <a:prstGeom prst="rect">
            <a:avLst/>
          </a:prstGeom>
          <a:noFill/>
          <a:ln>
            <a:noFill/>
          </a:ln>
        </p:spPr>
        <p:txBody>
          <a:bodyPr spcFirstLastPara="1" wrap="square" lIns="91425" tIns="45700" rIns="91425" bIns="45700" anchor="t" anchorCtr="0">
            <a:normAutofit/>
          </a:bodyPr>
          <a:lstStyle>
            <a:lvl1pPr marL="457200" lvl="0" indent="-228600" algn="ctr" rtl="0">
              <a:spcBef>
                <a:spcPts val="360"/>
              </a:spcBef>
              <a:spcAft>
                <a:spcPts val="0"/>
              </a:spcAft>
              <a:buSzPts val="2070"/>
              <a:buNone/>
              <a:defRPr sz="1800"/>
            </a:lvl1pPr>
            <a:lvl2pPr marL="914400" lvl="1" indent="-228600" algn="l" rtl="0">
              <a:spcBef>
                <a:spcPts val="600"/>
              </a:spcBef>
              <a:spcAft>
                <a:spcPts val="0"/>
              </a:spcAft>
              <a:buSzPts val="1380"/>
              <a:buNone/>
              <a:defRPr sz="1200"/>
            </a:lvl2pPr>
            <a:lvl3pPr marL="1371600" lvl="2" indent="-228600" algn="l" rtl="0">
              <a:spcBef>
                <a:spcPts val="600"/>
              </a:spcBef>
              <a:spcAft>
                <a:spcPts val="0"/>
              </a:spcAft>
              <a:buSzPts val="1150"/>
              <a:buNone/>
              <a:defRPr sz="1000"/>
            </a:lvl3pPr>
            <a:lvl4pPr marL="1828800" lvl="3" indent="-228600" algn="l" rtl="0">
              <a:spcBef>
                <a:spcPts val="600"/>
              </a:spcBef>
              <a:spcAft>
                <a:spcPts val="0"/>
              </a:spcAft>
              <a:buSzPts val="1035"/>
              <a:buNone/>
              <a:defRPr sz="900"/>
            </a:lvl4pPr>
            <a:lvl5pPr marL="2286000" lvl="4" indent="-228600" algn="l" rtl="0">
              <a:spcBef>
                <a:spcPts val="600"/>
              </a:spcBef>
              <a:spcAft>
                <a:spcPts val="0"/>
              </a:spcAft>
              <a:buSzPts val="1035"/>
              <a:buNone/>
              <a:defRPr sz="900"/>
            </a:lvl5pPr>
            <a:lvl6pPr marL="2743200" lvl="5" indent="-228600" algn="l" rtl="0">
              <a:spcBef>
                <a:spcPts val="600"/>
              </a:spcBef>
              <a:spcAft>
                <a:spcPts val="0"/>
              </a:spcAft>
              <a:buSzPts val="1035"/>
              <a:buNone/>
              <a:defRPr sz="900"/>
            </a:lvl6pPr>
            <a:lvl7pPr marL="3200400" lvl="6" indent="-228600" algn="l" rtl="0">
              <a:spcBef>
                <a:spcPts val="600"/>
              </a:spcBef>
              <a:spcAft>
                <a:spcPts val="0"/>
              </a:spcAft>
              <a:buSzPts val="1035"/>
              <a:buNone/>
              <a:defRPr sz="900"/>
            </a:lvl7pPr>
            <a:lvl8pPr marL="3657600" lvl="7" indent="-228600" algn="l" rtl="0">
              <a:spcBef>
                <a:spcPts val="600"/>
              </a:spcBef>
              <a:spcAft>
                <a:spcPts val="0"/>
              </a:spcAft>
              <a:buSzPts val="1035"/>
              <a:buNone/>
              <a:defRPr sz="900"/>
            </a:lvl8pPr>
            <a:lvl9pPr marL="4114800" lvl="8" indent="-228600" algn="l" rtl="0">
              <a:spcBef>
                <a:spcPts val="600"/>
              </a:spcBef>
              <a:spcAft>
                <a:spcPts val="600"/>
              </a:spcAft>
              <a:buSzPts val="1035"/>
              <a:buNone/>
              <a:defRPr sz="900"/>
            </a:lvl9pPr>
          </a:lstStyle>
          <a:p>
            <a:endParaRPr/>
          </a:p>
        </p:txBody>
      </p:sp>
      <p:sp>
        <p:nvSpPr>
          <p:cNvPr id="82" name="Google Shape;82;p22"/>
          <p:cNvSpPr txBox="1">
            <a:spLocks noGrp="1"/>
          </p:cNvSpPr>
          <p:nvPr>
            <p:ph type="dt" idx="10"/>
          </p:nvPr>
        </p:nvSpPr>
        <p:spPr>
          <a:xfrm>
            <a:off x="8677501" y="5969000"/>
            <a:ext cx="1600200" cy="2793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22"/>
          <p:cNvSpPr txBox="1">
            <a:spLocks noGrp="1"/>
          </p:cNvSpPr>
          <p:nvPr>
            <p:ph type="ftr" idx="11"/>
          </p:nvPr>
        </p:nvSpPr>
        <p:spPr>
          <a:xfrm>
            <a:off x="1295401" y="5969000"/>
            <a:ext cx="7305900" cy="2793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p22"/>
          <p:cNvSpPr txBox="1">
            <a:spLocks noGrp="1"/>
          </p:cNvSpPr>
          <p:nvPr>
            <p:ph type="sldNum" idx="12"/>
          </p:nvPr>
        </p:nvSpPr>
        <p:spPr>
          <a:xfrm>
            <a:off x="10353901" y="5969000"/>
            <a:ext cx="542700" cy="2793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grpSp>
        <p:nvGrpSpPr>
          <p:cNvPr id="6" name="Google Shape;6;p13"/>
          <p:cNvGrpSpPr/>
          <p:nvPr/>
        </p:nvGrpSpPr>
        <p:grpSpPr>
          <a:xfrm>
            <a:off x="-15736" y="0"/>
            <a:ext cx="12229962" cy="6856215"/>
            <a:chOff x="-15736" y="0"/>
            <a:chExt cx="12229962" cy="6856215"/>
          </a:xfrm>
        </p:grpSpPr>
        <p:pic>
          <p:nvPicPr>
            <p:cNvPr id="7" name="Google Shape;7;p13" descr="HD-PanelContent.png"/>
            <p:cNvPicPr preferRelativeResize="0"/>
            <p:nvPr/>
          </p:nvPicPr>
          <p:blipFill rotWithShape="1">
            <a:blip r:embed="rId20">
              <a:alphaModFix/>
            </a:blip>
            <a:srcRect/>
            <a:stretch/>
          </p:blipFill>
          <p:spPr>
            <a:xfrm>
              <a:off x="0" y="0"/>
              <a:ext cx="12188827" cy="6856215"/>
            </a:xfrm>
            <a:prstGeom prst="rect">
              <a:avLst/>
            </a:prstGeom>
            <a:noFill/>
            <a:ln>
              <a:noFill/>
            </a:ln>
          </p:spPr>
        </p:pic>
        <p:sp>
          <p:nvSpPr>
            <p:cNvPr id="8" name="Google Shape;8;p13"/>
            <p:cNvSpPr/>
            <p:nvPr/>
          </p:nvSpPr>
          <p:spPr>
            <a:xfrm>
              <a:off x="608012" y="609600"/>
              <a:ext cx="10972800" cy="5638800"/>
            </a:xfrm>
            <a:prstGeom prst="rect">
              <a:avLst/>
            </a:prstGeom>
            <a:noFill/>
            <a:ln w="15875" cap="flat" cmpd="sng">
              <a:solidFill>
                <a:schemeClr val="accen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9;p13" descr="HDRibbonContent-UniformTrim.png"/>
            <p:cNvPicPr preferRelativeResize="0"/>
            <p:nvPr/>
          </p:nvPicPr>
          <p:blipFill rotWithShape="1">
            <a:blip r:embed="rId21">
              <a:alphaModFix/>
            </a:blip>
            <a:srcRect/>
            <a:stretch/>
          </p:blipFill>
          <p:spPr>
            <a:xfrm>
              <a:off x="-15736" y="3153832"/>
              <a:ext cx="777240" cy="606425"/>
            </a:xfrm>
            <a:prstGeom prst="rect">
              <a:avLst/>
            </a:prstGeom>
            <a:noFill/>
            <a:ln>
              <a:noFill/>
            </a:ln>
          </p:spPr>
        </p:pic>
        <p:pic>
          <p:nvPicPr>
            <p:cNvPr id="10" name="Google Shape;10;p13" descr="HDRibbonContent-UniformTrim.png"/>
            <p:cNvPicPr preferRelativeResize="0"/>
            <p:nvPr/>
          </p:nvPicPr>
          <p:blipFill rotWithShape="1">
            <a:blip r:embed="rId21">
              <a:alphaModFix/>
            </a:blip>
            <a:srcRect/>
            <a:stretch/>
          </p:blipFill>
          <p:spPr>
            <a:xfrm>
              <a:off x="11436986" y="3153832"/>
              <a:ext cx="777240" cy="606425"/>
            </a:xfrm>
            <a:prstGeom prst="rect">
              <a:avLst/>
            </a:prstGeom>
            <a:noFill/>
            <a:ln>
              <a:noFill/>
            </a:ln>
          </p:spPr>
        </p:pic>
      </p:grpSp>
      <p:sp>
        <p:nvSpPr>
          <p:cNvPr id="11" name="Google Shape;11;p13"/>
          <p:cNvSpPr txBox="1">
            <a:spLocks noGrp="1"/>
          </p:cNvSpPr>
          <p:nvPr>
            <p:ph type="title"/>
          </p:nvPr>
        </p:nvSpPr>
        <p:spPr>
          <a:xfrm>
            <a:off x="1295402" y="982132"/>
            <a:ext cx="9601200" cy="13038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rgbClr val="262626"/>
              </a:buClr>
              <a:buSzPts val="4400"/>
              <a:buFont typeface="Garamond"/>
              <a:buNone/>
              <a:defRPr sz="4400" b="0" i="0" u="none" strike="noStrike" cap="none">
                <a:solidFill>
                  <a:srgbClr val="262626"/>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2" name="Google Shape;12;p13"/>
          <p:cNvSpPr txBox="1">
            <a:spLocks noGrp="1"/>
          </p:cNvSpPr>
          <p:nvPr>
            <p:ph type="body" idx="1"/>
          </p:nvPr>
        </p:nvSpPr>
        <p:spPr>
          <a:xfrm>
            <a:off x="1295401" y="2556932"/>
            <a:ext cx="9601200" cy="3318900"/>
          </a:xfrm>
          <a:prstGeom prst="rect">
            <a:avLst/>
          </a:prstGeom>
          <a:noFill/>
          <a:ln>
            <a:noFill/>
          </a:ln>
        </p:spPr>
        <p:txBody>
          <a:bodyPr spcFirstLastPara="1" wrap="square" lIns="91425" tIns="45700" rIns="91425" bIns="45700" anchor="t" anchorCtr="0">
            <a:normAutofit/>
          </a:bodyPr>
          <a:lstStyle>
            <a:lvl1pPr marL="457200" marR="0" lvl="0" indent="-403860" algn="l" rtl="0">
              <a:spcBef>
                <a:spcPts val="480"/>
              </a:spcBef>
              <a:spcAft>
                <a:spcPts val="0"/>
              </a:spcAft>
              <a:buClr>
                <a:schemeClr val="accent1"/>
              </a:buClr>
              <a:buSzPts val="2760"/>
              <a:buFont typeface="Arial"/>
              <a:buChar char="•"/>
              <a:defRPr sz="2400" b="0" i="0" u="none" strike="noStrike" cap="none">
                <a:solidFill>
                  <a:srgbClr val="262626"/>
                </a:solidFill>
                <a:latin typeface="Garamond"/>
                <a:ea typeface="Garamond"/>
                <a:cs typeface="Garamond"/>
                <a:sym typeface="Garamond"/>
              </a:defRPr>
            </a:lvl1pPr>
            <a:lvl2pPr marL="914400" marR="0" lvl="1" indent="-374650" algn="l" rtl="0">
              <a:spcBef>
                <a:spcPts val="600"/>
              </a:spcBef>
              <a:spcAft>
                <a:spcPts val="0"/>
              </a:spcAft>
              <a:buClr>
                <a:schemeClr val="accent1"/>
              </a:buClr>
              <a:buSzPts val="2300"/>
              <a:buFont typeface="Arial"/>
              <a:buChar char="•"/>
              <a:defRPr sz="2000" b="0" i="0" u="none" strike="noStrike" cap="none">
                <a:solidFill>
                  <a:srgbClr val="262626"/>
                </a:solidFill>
                <a:latin typeface="Garamond"/>
                <a:ea typeface="Garamond"/>
                <a:cs typeface="Garamond"/>
                <a:sym typeface="Garamond"/>
              </a:defRPr>
            </a:lvl2pPr>
            <a:lvl3pPr marL="1371600" marR="0" lvl="2" indent="-360044" algn="l" rtl="0">
              <a:spcBef>
                <a:spcPts val="600"/>
              </a:spcBef>
              <a:spcAft>
                <a:spcPts val="0"/>
              </a:spcAft>
              <a:buClr>
                <a:schemeClr val="accent1"/>
              </a:buClr>
              <a:buSzPts val="2070"/>
              <a:buFont typeface="Arial"/>
              <a:buChar char="•"/>
              <a:defRPr sz="1800" b="0" i="0" u="none" strike="noStrike" cap="none">
                <a:solidFill>
                  <a:srgbClr val="262626"/>
                </a:solidFill>
                <a:latin typeface="Garamond"/>
                <a:ea typeface="Garamond"/>
                <a:cs typeface="Garamond"/>
                <a:sym typeface="Garamond"/>
              </a:defRPr>
            </a:lvl3pPr>
            <a:lvl4pPr marL="1828800" marR="0" lvl="3" indent="-345439" algn="l" rtl="0">
              <a:spcBef>
                <a:spcPts val="600"/>
              </a:spcBef>
              <a:spcAft>
                <a:spcPts val="0"/>
              </a:spcAft>
              <a:buClr>
                <a:schemeClr val="accent1"/>
              </a:buClr>
              <a:buSzPts val="1840"/>
              <a:buFont typeface="Arial"/>
              <a:buChar char="•"/>
              <a:defRPr sz="1600" b="0" i="0" u="none" strike="noStrike" cap="none">
                <a:solidFill>
                  <a:srgbClr val="262626"/>
                </a:solidFill>
                <a:latin typeface="Garamond"/>
                <a:ea typeface="Garamond"/>
                <a:cs typeface="Garamond"/>
                <a:sym typeface="Garamond"/>
              </a:defRPr>
            </a:lvl4pPr>
            <a:lvl5pPr marL="2286000" marR="0" lvl="4"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5pPr>
            <a:lvl6pPr marL="2743200" marR="0" lvl="5"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6pPr>
            <a:lvl7pPr marL="3200400" marR="0" lvl="6" indent="-330835"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7pPr>
            <a:lvl8pPr marL="3657600" marR="0" lvl="7" indent="-330834" algn="l" rtl="0">
              <a:spcBef>
                <a:spcPts val="600"/>
              </a:spcBef>
              <a:spcAft>
                <a:spcPts val="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8pPr>
            <a:lvl9pPr marL="4114800" marR="0" lvl="8" indent="-330834" algn="l" rtl="0">
              <a:spcBef>
                <a:spcPts val="600"/>
              </a:spcBef>
              <a:spcAft>
                <a:spcPts val="600"/>
              </a:spcAft>
              <a:buClr>
                <a:schemeClr val="accent1"/>
              </a:buClr>
              <a:buSzPts val="1610"/>
              <a:buFont typeface="Arial"/>
              <a:buChar char="•"/>
              <a:defRPr sz="1400" b="0" i="0" u="none" strike="noStrike" cap="none">
                <a:solidFill>
                  <a:srgbClr val="262626"/>
                </a:solidFill>
                <a:latin typeface="Garamond"/>
                <a:ea typeface="Garamond"/>
                <a:cs typeface="Garamond"/>
                <a:sym typeface="Garamond"/>
              </a:defRPr>
            </a:lvl9pPr>
          </a:lstStyle>
          <a:p>
            <a:endParaRPr/>
          </a:p>
        </p:txBody>
      </p:sp>
      <p:sp>
        <p:nvSpPr>
          <p:cNvPr id="13" name="Google Shape;13;p13"/>
          <p:cNvSpPr txBox="1">
            <a:spLocks noGrp="1"/>
          </p:cNvSpPr>
          <p:nvPr>
            <p:ph type="dt" idx="10"/>
          </p:nvPr>
        </p:nvSpPr>
        <p:spPr>
          <a:xfrm>
            <a:off x="8677501" y="5969000"/>
            <a:ext cx="1600200" cy="2793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4" name="Google Shape;14;p13"/>
          <p:cNvSpPr txBox="1">
            <a:spLocks noGrp="1"/>
          </p:cNvSpPr>
          <p:nvPr>
            <p:ph type="ftr" idx="11"/>
          </p:nvPr>
        </p:nvSpPr>
        <p:spPr>
          <a:xfrm>
            <a:off x="1295401" y="5969000"/>
            <a:ext cx="7305900" cy="2793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chemeClr val="dk1"/>
                </a:solidFill>
                <a:latin typeface="Garamond"/>
                <a:ea typeface="Garamond"/>
                <a:cs typeface="Garamond"/>
                <a:sym typeface="Garamond"/>
              </a:defRPr>
            </a:lvl1pPr>
            <a:lvl2pPr marR="0" lvl="1"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2pPr>
            <a:lvl3pPr marR="0" lvl="2"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3pPr>
            <a:lvl4pPr marR="0" lvl="3"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4pPr>
            <a:lvl5pPr marR="0" lvl="4"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5pPr>
            <a:lvl6pPr marR="0" lvl="5"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6pPr>
            <a:lvl7pPr marR="0" lvl="6"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7pPr>
            <a:lvl8pPr marR="0" lvl="7"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8pPr>
            <a:lvl9pPr marR="0" lvl="8" algn="l" rtl="0">
              <a:spcBef>
                <a:spcPts val="0"/>
              </a:spcBef>
              <a:spcAft>
                <a:spcPts val="0"/>
              </a:spcAft>
              <a:buSzPts val="1400"/>
              <a:buNone/>
              <a:defRPr sz="1800" b="0" i="0" u="none" strike="noStrike" cap="none">
                <a:solidFill>
                  <a:schemeClr val="dk1"/>
                </a:solidFill>
                <a:latin typeface="Garamond"/>
                <a:ea typeface="Garamond"/>
                <a:cs typeface="Garamond"/>
                <a:sym typeface="Garamond"/>
              </a:defRPr>
            </a:lvl9pPr>
          </a:lstStyle>
          <a:p>
            <a:endParaRPr/>
          </a:p>
        </p:txBody>
      </p:sp>
      <p:sp>
        <p:nvSpPr>
          <p:cNvPr id="15" name="Google Shape;15;p13"/>
          <p:cNvSpPr txBox="1">
            <a:spLocks noGrp="1"/>
          </p:cNvSpPr>
          <p:nvPr>
            <p:ph type="sldNum" idx="12"/>
          </p:nvPr>
        </p:nvSpPr>
        <p:spPr>
          <a:xfrm>
            <a:off x="10353901" y="5969000"/>
            <a:ext cx="542700" cy="2793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chemeClr val="dk1"/>
                </a:solidFill>
                <a:latin typeface="Garamond"/>
                <a:ea typeface="Garamond"/>
                <a:cs typeface="Garamond"/>
                <a:sym typeface="Garamond"/>
              </a:defRPr>
            </a:lvl1pPr>
            <a:lvl2pPr marL="0" marR="0" lvl="1" indent="0" algn="r" rtl="0">
              <a:spcBef>
                <a:spcPts val="0"/>
              </a:spcBef>
              <a:buNone/>
              <a:defRPr sz="1000" b="0" i="0" u="none" strike="noStrike" cap="none">
                <a:solidFill>
                  <a:schemeClr val="dk1"/>
                </a:solidFill>
                <a:latin typeface="Garamond"/>
                <a:ea typeface="Garamond"/>
                <a:cs typeface="Garamond"/>
                <a:sym typeface="Garamond"/>
              </a:defRPr>
            </a:lvl2pPr>
            <a:lvl3pPr marL="0" marR="0" lvl="2" indent="0" algn="r" rtl="0">
              <a:spcBef>
                <a:spcPts val="0"/>
              </a:spcBef>
              <a:buNone/>
              <a:defRPr sz="1000" b="0" i="0" u="none" strike="noStrike" cap="none">
                <a:solidFill>
                  <a:schemeClr val="dk1"/>
                </a:solidFill>
                <a:latin typeface="Garamond"/>
                <a:ea typeface="Garamond"/>
                <a:cs typeface="Garamond"/>
                <a:sym typeface="Garamond"/>
              </a:defRPr>
            </a:lvl3pPr>
            <a:lvl4pPr marL="0" marR="0" lvl="3" indent="0" algn="r" rtl="0">
              <a:spcBef>
                <a:spcPts val="0"/>
              </a:spcBef>
              <a:buNone/>
              <a:defRPr sz="1000" b="0" i="0" u="none" strike="noStrike" cap="none">
                <a:solidFill>
                  <a:schemeClr val="dk1"/>
                </a:solidFill>
                <a:latin typeface="Garamond"/>
                <a:ea typeface="Garamond"/>
                <a:cs typeface="Garamond"/>
                <a:sym typeface="Garamond"/>
              </a:defRPr>
            </a:lvl4pPr>
            <a:lvl5pPr marL="0" marR="0" lvl="4" indent="0" algn="r" rtl="0">
              <a:spcBef>
                <a:spcPts val="0"/>
              </a:spcBef>
              <a:buNone/>
              <a:defRPr sz="1000" b="0" i="0" u="none" strike="noStrike" cap="none">
                <a:solidFill>
                  <a:schemeClr val="dk1"/>
                </a:solidFill>
                <a:latin typeface="Garamond"/>
                <a:ea typeface="Garamond"/>
                <a:cs typeface="Garamond"/>
                <a:sym typeface="Garamond"/>
              </a:defRPr>
            </a:lvl5pPr>
            <a:lvl6pPr marL="0" marR="0" lvl="5" indent="0" algn="r" rtl="0">
              <a:spcBef>
                <a:spcPts val="0"/>
              </a:spcBef>
              <a:buNone/>
              <a:defRPr sz="1000" b="0" i="0" u="none" strike="noStrike" cap="none">
                <a:solidFill>
                  <a:schemeClr val="dk1"/>
                </a:solidFill>
                <a:latin typeface="Garamond"/>
                <a:ea typeface="Garamond"/>
                <a:cs typeface="Garamond"/>
                <a:sym typeface="Garamond"/>
              </a:defRPr>
            </a:lvl6pPr>
            <a:lvl7pPr marL="0" marR="0" lvl="6" indent="0" algn="r" rtl="0">
              <a:spcBef>
                <a:spcPts val="0"/>
              </a:spcBef>
              <a:buNone/>
              <a:defRPr sz="1000" b="0" i="0" u="none" strike="noStrike" cap="none">
                <a:solidFill>
                  <a:schemeClr val="dk1"/>
                </a:solidFill>
                <a:latin typeface="Garamond"/>
                <a:ea typeface="Garamond"/>
                <a:cs typeface="Garamond"/>
                <a:sym typeface="Garamond"/>
              </a:defRPr>
            </a:lvl7pPr>
            <a:lvl8pPr marL="0" marR="0" lvl="7" indent="0" algn="r" rtl="0">
              <a:spcBef>
                <a:spcPts val="0"/>
              </a:spcBef>
              <a:buNone/>
              <a:defRPr sz="1000" b="0" i="0" u="none" strike="noStrike" cap="none">
                <a:solidFill>
                  <a:schemeClr val="dk1"/>
                </a:solidFill>
                <a:latin typeface="Garamond"/>
                <a:ea typeface="Garamond"/>
                <a:cs typeface="Garamond"/>
                <a:sym typeface="Garamond"/>
              </a:defRPr>
            </a:lvl8pPr>
            <a:lvl9pPr marL="0" marR="0" lvl="8" indent="0" algn="r" rtl="0">
              <a:spcBef>
                <a:spcPts val="0"/>
              </a:spcBef>
              <a:buNone/>
              <a:defRPr sz="1000" b="0" i="0" u="none" strike="noStrike" cap="none">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5.gif"/><Relationship Id="rId3" Type="http://schemas.openxmlformats.org/officeDocument/2006/relationships/image" Target="../media/image30.jpg"/><Relationship Id="rId7" Type="http://schemas.openxmlformats.org/officeDocument/2006/relationships/image" Target="../media/image34.gi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8.gif"/><Relationship Id="rId7"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9.gif"/></Relationships>
</file>

<file path=ppt/slides/_rels/slide4.xml.rels><?xml version="1.0" encoding="UTF-8" standalone="yes"?>
<Relationships xmlns="http://schemas.openxmlformats.org/package/2006/relationships"><Relationship Id="rId8" Type="http://schemas.openxmlformats.org/officeDocument/2006/relationships/image" Target="../media/image13.gif"/><Relationship Id="rId3" Type="http://schemas.openxmlformats.org/officeDocument/2006/relationships/image" Target="../media/image8.gif"/><Relationship Id="rId7" Type="http://schemas.openxmlformats.org/officeDocument/2006/relationships/image" Target="../media/image12.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gif"/><Relationship Id="rId5" Type="http://schemas.openxmlformats.org/officeDocument/2006/relationships/image" Target="../media/image10.gif"/><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grpSp>
        <p:nvGrpSpPr>
          <p:cNvPr id="151" name="Google Shape;151;p1"/>
          <p:cNvGrpSpPr/>
          <p:nvPr/>
        </p:nvGrpSpPr>
        <p:grpSpPr>
          <a:xfrm>
            <a:off x="2692399" y="1491175"/>
            <a:ext cx="6943967" cy="1895489"/>
            <a:chOff x="1" y="0"/>
            <a:chExt cx="6943967" cy="1895489"/>
          </a:xfrm>
        </p:grpSpPr>
        <p:sp>
          <p:nvSpPr>
            <p:cNvPr id="152" name="Google Shape;152;p1"/>
            <p:cNvSpPr/>
            <p:nvPr/>
          </p:nvSpPr>
          <p:spPr>
            <a:xfrm>
              <a:off x="1" y="0"/>
              <a:ext cx="6943967" cy="1895489"/>
            </a:xfrm>
            <a:prstGeom prst="rightArrow">
              <a:avLst>
                <a:gd name="adj1" fmla="val 50000"/>
                <a:gd name="adj2" fmla="val 50000"/>
              </a:avLst>
            </a:prstGeom>
            <a:solidFill>
              <a:srgbClr val="F1D5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3" name="Google Shape;153;p1"/>
            <p:cNvSpPr/>
            <p:nvPr/>
          </p:nvSpPr>
          <p:spPr>
            <a:xfrm>
              <a:off x="2045" y="534573"/>
              <a:ext cx="6939879" cy="826342"/>
            </a:xfrm>
            <a:prstGeom prst="roundRect">
              <a:avLst>
                <a:gd name="adj" fmla="val 16667"/>
              </a:avLst>
            </a:prstGeom>
            <a:solidFill>
              <a:srgbClr val="D77727">
                <a:alpha val="89803"/>
              </a:srgbClr>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54" name="Google Shape;154;p1"/>
            <p:cNvSpPr txBox="1"/>
            <p:nvPr/>
          </p:nvSpPr>
          <p:spPr>
            <a:xfrm>
              <a:off x="42384" y="574912"/>
              <a:ext cx="6859201" cy="745664"/>
            </a:xfrm>
            <a:prstGeom prst="rect">
              <a:avLst/>
            </a:prstGeom>
            <a:noFill/>
            <a:ln>
              <a:noFill/>
            </a:ln>
          </p:spPr>
          <p:txBody>
            <a:bodyPr spcFirstLastPara="1" wrap="square" lIns="76200" tIns="76200" rIns="76200" bIns="76200" anchor="ctr" anchorCtr="0">
              <a:noAutofit/>
            </a:bodyPr>
            <a:lstStyle/>
            <a:p>
              <a:pPr marL="0" marR="0" lvl="0" indent="0" algn="ctr" rtl="0">
                <a:lnSpc>
                  <a:spcPct val="90000"/>
                </a:lnSpc>
                <a:spcBef>
                  <a:spcPts val="0"/>
                </a:spcBef>
                <a:spcAft>
                  <a:spcPts val="0"/>
                </a:spcAft>
                <a:buClr>
                  <a:schemeClr val="lt1"/>
                </a:buClr>
                <a:buSzPts val="2000"/>
                <a:buFont typeface="Arial Black"/>
                <a:buNone/>
              </a:pPr>
              <a:r>
                <a:rPr lang="en-US" sz="2100" b="1" i="0" u="none" strike="noStrike" cap="none">
                  <a:solidFill>
                    <a:schemeClr val="lt1"/>
                  </a:solidFill>
                  <a:latin typeface="Garamond"/>
                  <a:ea typeface="Garamond"/>
                  <a:cs typeface="Garamond"/>
                  <a:sym typeface="Garamond"/>
                </a:rPr>
                <a:t>HOME AUTOMATION WITH TIMER USING NODEMCU WITHOUT INTERNET </a:t>
              </a:r>
              <a:endParaRPr sz="2100" i="0" u="none" strike="noStrike" cap="none">
                <a:solidFill>
                  <a:schemeClr val="lt1"/>
                </a:solidFill>
                <a:latin typeface="Garamond"/>
                <a:ea typeface="Garamond"/>
                <a:cs typeface="Garamond"/>
                <a:sym typeface="Garamond"/>
              </a:endParaRPr>
            </a:p>
          </p:txBody>
        </p:sp>
      </p:grpSp>
      <p:grpSp>
        <p:nvGrpSpPr>
          <p:cNvPr id="155" name="Google Shape;155;p1"/>
          <p:cNvGrpSpPr/>
          <p:nvPr/>
        </p:nvGrpSpPr>
        <p:grpSpPr>
          <a:xfrm>
            <a:off x="2738874" y="3657599"/>
            <a:ext cx="6577051" cy="1320901"/>
            <a:chOff x="46475" y="0"/>
            <a:chExt cx="6577051" cy="1320901"/>
          </a:xfrm>
        </p:grpSpPr>
        <p:cxnSp>
          <p:nvCxnSpPr>
            <p:cNvPr id="156" name="Google Shape;156;p1"/>
            <p:cNvCxnSpPr/>
            <p:nvPr/>
          </p:nvCxnSpPr>
          <p:spPr>
            <a:xfrm>
              <a:off x="852653" y="660400"/>
              <a:ext cx="1267968" cy="0"/>
            </a:xfrm>
            <a:prstGeom prst="straightConnector1">
              <a:avLst/>
            </a:prstGeom>
            <a:noFill/>
            <a:ln w="15875" cap="flat" cmpd="sng">
              <a:solidFill>
                <a:srgbClr val="34587C"/>
              </a:solidFill>
              <a:prstDash val="solid"/>
              <a:round/>
              <a:headEnd type="none" w="sm" len="sm"/>
              <a:tailEnd type="none" w="sm" len="sm"/>
            </a:ln>
          </p:spPr>
        </p:cxnSp>
        <p:sp>
          <p:nvSpPr>
            <p:cNvPr id="157" name="Google Shape;157;p1"/>
            <p:cNvSpPr/>
            <p:nvPr/>
          </p:nvSpPr>
          <p:spPr>
            <a:xfrm>
              <a:off x="46475" y="0"/>
              <a:ext cx="1320800" cy="1320800"/>
            </a:xfrm>
            <a:prstGeom prst="ellipse">
              <a:avLst/>
            </a:prstGeom>
            <a:solidFill>
              <a:srgbClr val="CCD4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
            <p:cNvSpPr/>
            <p:nvPr/>
          </p:nvSpPr>
          <p:spPr>
            <a:xfrm>
              <a:off x="429996" y="701345"/>
              <a:ext cx="845312" cy="43586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
            <p:cNvSpPr txBox="1"/>
            <p:nvPr/>
          </p:nvSpPr>
          <p:spPr>
            <a:xfrm>
              <a:off x="429996" y="701345"/>
              <a:ext cx="845312" cy="435864"/>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chemeClr val="accent4"/>
                </a:buClr>
                <a:buSzPts val="3200"/>
                <a:buFont typeface="Garamond"/>
                <a:buNone/>
              </a:pPr>
              <a:r>
                <a:rPr lang="en-US" sz="3200" b="1" i="0" u="none" strike="noStrike" cap="none">
                  <a:solidFill>
                    <a:schemeClr val="accent4"/>
                  </a:solidFill>
                  <a:latin typeface="Garamond"/>
                  <a:ea typeface="Garamond"/>
                  <a:cs typeface="Garamond"/>
                  <a:sym typeface="Garamond"/>
                </a:rPr>
                <a:t>BY</a:t>
              </a:r>
              <a:endParaRPr sz="3200" b="1" i="0" u="none" strike="noStrike" cap="none">
                <a:solidFill>
                  <a:schemeClr val="accent4"/>
                </a:solidFill>
                <a:latin typeface="Garamond"/>
                <a:ea typeface="Garamond"/>
                <a:cs typeface="Garamond"/>
                <a:sym typeface="Garamond"/>
              </a:endParaRPr>
            </a:p>
          </p:txBody>
        </p:sp>
        <p:sp>
          <p:nvSpPr>
            <p:cNvPr id="160" name="Google Shape;160;p1"/>
            <p:cNvSpPr/>
            <p:nvPr/>
          </p:nvSpPr>
          <p:spPr>
            <a:xfrm>
              <a:off x="1790421" y="330200"/>
              <a:ext cx="660300" cy="660300"/>
            </a:xfrm>
            <a:prstGeom prst="ellipse">
              <a:avLst/>
            </a:prstGeom>
            <a:solidFill>
              <a:srgbClr val="CCD4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
            <p:cNvSpPr/>
            <p:nvPr/>
          </p:nvSpPr>
          <p:spPr>
            <a:xfrm>
              <a:off x="2450822" y="330200"/>
              <a:ext cx="4172594" cy="66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
            <p:cNvSpPr txBox="1"/>
            <p:nvPr/>
          </p:nvSpPr>
          <p:spPr>
            <a:xfrm>
              <a:off x="2450826" y="1"/>
              <a:ext cx="4172700" cy="1320900"/>
            </a:xfrm>
            <a:prstGeom prst="rect">
              <a:avLst/>
            </a:prstGeom>
            <a:noFill/>
            <a:ln>
              <a:noFill/>
            </a:ln>
          </p:spPr>
          <p:txBody>
            <a:bodyPr spcFirstLastPara="1" wrap="square" lIns="34275" tIns="0" rIns="34275" bIns="0" anchor="ctr" anchorCtr="0">
              <a:noAutofit/>
            </a:bodyPr>
            <a:lstStyle/>
            <a:p>
              <a:pPr marL="0" marR="0" lvl="0" indent="0" algn="l" rtl="0">
                <a:lnSpc>
                  <a:spcPct val="90000"/>
                </a:lnSpc>
                <a:spcBef>
                  <a:spcPts val="0"/>
                </a:spcBef>
                <a:spcAft>
                  <a:spcPts val="0"/>
                </a:spcAft>
                <a:buClr>
                  <a:schemeClr val="accent4"/>
                </a:buClr>
                <a:buSzPts val="900"/>
                <a:buFont typeface="Garamond"/>
                <a:buNone/>
              </a:pPr>
              <a:r>
                <a:rPr lang="en-US" sz="1300" b="1" smtClean="0">
                  <a:solidFill>
                    <a:schemeClr val="dk1"/>
                  </a:solidFill>
                  <a:latin typeface="Garamond"/>
                  <a:ea typeface="Garamond"/>
                  <a:cs typeface="Garamond"/>
                  <a:sym typeface="Garamond"/>
                </a:rPr>
                <a:t>MOHAMED SHAKEEL A</a:t>
              </a:r>
            </a:p>
            <a:p>
              <a:pPr marL="0" marR="0" lvl="0" indent="0" algn="l" rtl="0">
                <a:lnSpc>
                  <a:spcPct val="90000"/>
                </a:lnSpc>
                <a:spcBef>
                  <a:spcPts val="0"/>
                </a:spcBef>
                <a:spcAft>
                  <a:spcPts val="0"/>
                </a:spcAft>
                <a:buClr>
                  <a:schemeClr val="accent4"/>
                </a:buClr>
                <a:buSzPts val="900"/>
                <a:buFont typeface="Garamond"/>
                <a:buNone/>
              </a:pPr>
              <a:r>
                <a:rPr lang="en-US" sz="1300" b="1" dirty="0" smtClean="0">
                  <a:solidFill>
                    <a:schemeClr val="dk1"/>
                  </a:solidFill>
                  <a:latin typeface="Garamond"/>
                  <a:ea typeface="Garamond"/>
                  <a:cs typeface="Garamond"/>
                  <a:sym typeface="Garamond"/>
                </a:rPr>
                <a:t>ARULESWARAN </a:t>
              </a:r>
              <a:r>
                <a:rPr lang="en-US" sz="1300" b="1" dirty="0">
                  <a:solidFill>
                    <a:schemeClr val="dk1"/>
                  </a:solidFill>
                  <a:latin typeface="Garamond"/>
                  <a:ea typeface="Garamond"/>
                  <a:cs typeface="Garamond"/>
                  <a:sym typeface="Garamond"/>
                </a:rPr>
                <a:t>G</a:t>
              </a:r>
              <a:endParaRPr sz="1300" b="1" dirty="0">
                <a:solidFill>
                  <a:schemeClr val="dk1"/>
                </a:solidFill>
                <a:latin typeface="Garamond"/>
                <a:ea typeface="Garamond"/>
                <a:cs typeface="Garamond"/>
                <a:sym typeface="Garamond"/>
              </a:endParaRPr>
            </a:p>
            <a:p>
              <a:pPr marL="0" marR="0" lvl="0" indent="0" algn="l" rtl="0">
                <a:lnSpc>
                  <a:spcPct val="90000"/>
                </a:lnSpc>
                <a:spcBef>
                  <a:spcPts val="0"/>
                </a:spcBef>
                <a:spcAft>
                  <a:spcPts val="0"/>
                </a:spcAft>
                <a:buClr>
                  <a:schemeClr val="accent4"/>
                </a:buClr>
                <a:buSzPts val="900"/>
                <a:buFont typeface="Garamond"/>
                <a:buNone/>
              </a:pPr>
              <a:r>
                <a:rPr lang="en-US" sz="1300" b="1" dirty="0">
                  <a:solidFill>
                    <a:schemeClr val="dk1"/>
                  </a:solidFill>
                  <a:latin typeface="Garamond"/>
                  <a:ea typeface="Garamond"/>
                  <a:cs typeface="Garamond"/>
                  <a:sym typeface="Garamond"/>
                </a:rPr>
                <a:t>BOOPATHYRAJAN P</a:t>
              </a:r>
              <a:endParaRPr sz="1300" b="1" dirty="0">
                <a:solidFill>
                  <a:schemeClr val="dk1"/>
                </a:solidFill>
                <a:latin typeface="Garamond"/>
                <a:ea typeface="Garamond"/>
                <a:cs typeface="Garamond"/>
                <a:sym typeface="Garamond"/>
              </a:endParaRPr>
            </a:p>
            <a:p>
              <a:pPr marL="0" marR="0" lvl="0" indent="0" algn="l" rtl="0">
                <a:lnSpc>
                  <a:spcPct val="90000"/>
                </a:lnSpc>
                <a:spcBef>
                  <a:spcPts val="0"/>
                </a:spcBef>
                <a:spcAft>
                  <a:spcPts val="0"/>
                </a:spcAft>
                <a:buClr>
                  <a:schemeClr val="accent4"/>
                </a:buClr>
                <a:buSzPts val="900"/>
                <a:buFont typeface="Garamond"/>
                <a:buNone/>
              </a:pPr>
              <a:r>
                <a:rPr lang="en-US" sz="1300" b="1" dirty="0">
                  <a:solidFill>
                    <a:schemeClr val="dk1"/>
                  </a:solidFill>
                  <a:latin typeface="Garamond"/>
                  <a:ea typeface="Garamond"/>
                  <a:cs typeface="Garamond"/>
                  <a:sym typeface="Garamond"/>
                </a:rPr>
                <a:t>DINESH A</a:t>
              </a:r>
              <a:endParaRPr sz="1300" b="1" dirty="0">
                <a:solidFill>
                  <a:schemeClr val="dk1"/>
                </a:solidFill>
                <a:latin typeface="Garamond"/>
                <a:ea typeface="Garamond"/>
                <a:cs typeface="Garamond"/>
                <a:sym typeface="Garamond"/>
              </a:endParaRPr>
            </a:p>
            <a:p>
              <a:pPr marL="0" marR="0" lvl="0" indent="0" algn="l" rtl="0">
                <a:lnSpc>
                  <a:spcPct val="90000"/>
                </a:lnSpc>
                <a:spcBef>
                  <a:spcPts val="0"/>
                </a:spcBef>
                <a:spcAft>
                  <a:spcPts val="0"/>
                </a:spcAft>
                <a:buClr>
                  <a:schemeClr val="accent4"/>
                </a:buClr>
                <a:buSzPts val="900"/>
                <a:buFont typeface="Garamond"/>
                <a:buNone/>
              </a:pPr>
              <a:endParaRPr sz="1300" b="1" dirty="0">
                <a:solidFill>
                  <a:schemeClr val="dk1"/>
                </a:solidFill>
                <a:latin typeface="Garamond"/>
                <a:ea typeface="Garamond"/>
                <a:cs typeface="Garamond"/>
                <a:sym typeface="Garamond"/>
              </a:endParaRPr>
            </a:p>
            <a:p>
              <a:pPr marL="0" marR="0" lvl="0" indent="0" algn="l" rtl="0">
                <a:lnSpc>
                  <a:spcPct val="90000"/>
                </a:lnSpc>
                <a:spcBef>
                  <a:spcPts val="315"/>
                </a:spcBef>
                <a:spcAft>
                  <a:spcPts val="0"/>
                </a:spcAft>
                <a:buClr>
                  <a:schemeClr val="accent4"/>
                </a:buClr>
                <a:buSzPts val="900"/>
                <a:buFont typeface="Garamond"/>
                <a:buNone/>
              </a:pPr>
              <a:r>
                <a:rPr lang="en-US" sz="900" b="1" i="0" u="none" strike="noStrike" cap="none" dirty="0">
                  <a:solidFill>
                    <a:schemeClr val="accent4"/>
                  </a:solidFill>
                  <a:latin typeface="Garamond"/>
                  <a:ea typeface="Garamond"/>
                  <a:cs typeface="Garamond"/>
                  <a:sym typeface="Garamond"/>
                </a:rPr>
                <a:t>(</a:t>
              </a:r>
              <a:r>
                <a:rPr lang="en-US" sz="900" b="1" i="0" u="none" strike="noStrike" cap="none" dirty="0">
                  <a:solidFill>
                    <a:srgbClr val="0000FF"/>
                  </a:solidFill>
                  <a:latin typeface="Garamond"/>
                  <a:ea typeface="Garamond"/>
                  <a:cs typeface="Garamond"/>
                  <a:sym typeface="Garamond"/>
                </a:rPr>
                <a:t>BANNARI AMMAN INSTITUTE OF TECHNOLOGY)</a:t>
              </a:r>
              <a:endParaRPr dirty="0">
                <a:solidFill>
                  <a:srgbClr val="0000FF"/>
                </a:solidFill>
              </a:endParaRPr>
            </a:p>
            <a:p>
              <a:pPr marL="0" marR="0" lvl="0" indent="0" algn="l" rtl="0">
                <a:lnSpc>
                  <a:spcPct val="90000"/>
                </a:lnSpc>
                <a:spcBef>
                  <a:spcPts val="315"/>
                </a:spcBef>
                <a:spcAft>
                  <a:spcPts val="0"/>
                </a:spcAft>
                <a:buClr>
                  <a:schemeClr val="accent4"/>
                </a:buClr>
                <a:buSzPts val="900"/>
                <a:buFont typeface="Garamond"/>
                <a:buNone/>
              </a:pPr>
              <a:r>
                <a:rPr lang="en-US" sz="900" b="1" i="0" u="none" strike="noStrike" cap="none" dirty="0">
                  <a:solidFill>
                    <a:srgbClr val="0000FF"/>
                  </a:solidFill>
                  <a:latin typeface="Garamond"/>
                  <a:ea typeface="Garamond"/>
                  <a:cs typeface="Garamond"/>
                  <a:sym typeface="Garamond"/>
                </a:rPr>
                <a:t>(SECOND YEAR ELECTRONICS AND COMMUNICATION ENGINEERING) </a:t>
              </a:r>
              <a:endParaRPr sz="900" b="1" i="0" u="none" strike="noStrike" cap="none" dirty="0">
                <a:solidFill>
                  <a:srgbClr val="0000FF"/>
                </a:solidFill>
                <a:latin typeface="Garamond"/>
                <a:ea typeface="Garamond"/>
                <a:cs typeface="Garamond"/>
                <a:sym typeface="Garamond"/>
              </a:endParaRPr>
            </a:p>
          </p:txBody>
        </p:sp>
      </p:gr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g15080db3b77_1_752"/>
          <p:cNvGrpSpPr/>
          <p:nvPr/>
        </p:nvGrpSpPr>
        <p:grpSpPr>
          <a:xfrm>
            <a:off x="315826" y="708259"/>
            <a:ext cx="10922110" cy="1061700"/>
            <a:chOff x="-810610" y="-139882"/>
            <a:chExt cx="10922110" cy="1061700"/>
          </a:xfrm>
        </p:grpSpPr>
        <p:sp>
          <p:nvSpPr>
            <p:cNvPr id="273" name="Google Shape;273;g15080db3b77_1_752"/>
            <p:cNvSpPr/>
            <p:nvPr/>
          </p:nvSpPr>
          <p:spPr>
            <a:xfrm>
              <a:off x="-810610" y="-139882"/>
              <a:ext cx="1061700" cy="1061700"/>
            </a:xfrm>
            <a:prstGeom prst="blockArc">
              <a:avLst>
                <a:gd name="adj1" fmla="val 18900000"/>
                <a:gd name="adj2" fmla="val 2700000"/>
                <a:gd name="adj3" fmla="val 2035"/>
              </a:avLst>
            </a:prstGeom>
            <a:noFill/>
            <a:ln w="15875" cap="flat" cmpd="sng">
              <a:solidFill>
                <a:srgbClr val="AE666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g15080db3b77_1_752"/>
            <p:cNvSpPr/>
            <p:nvPr/>
          </p:nvSpPr>
          <p:spPr>
            <a:xfrm>
              <a:off x="242700" y="196778"/>
              <a:ext cx="9868800" cy="388200"/>
            </a:xfrm>
            <a:prstGeom prst="rect">
              <a:avLst/>
            </a:prstGeom>
            <a:solidFill>
              <a:srgbClr val="762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g15080db3b77_1_752"/>
            <p:cNvSpPr txBox="1"/>
            <p:nvPr/>
          </p:nvSpPr>
          <p:spPr>
            <a:xfrm>
              <a:off x="242700" y="196778"/>
              <a:ext cx="9868800" cy="388200"/>
            </a:xfrm>
            <a:prstGeom prst="rect">
              <a:avLst/>
            </a:prstGeom>
            <a:noFill/>
            <a:ln>
              <a:noFill/>
            </a:ln>
          </p:spPr>
          <p:txBody>
            <a:bodyPr spcFirstLastPara="1" wrap="square" lIns="310300" tIns="60950" rIns="60950" bIns="60950" anchor="ctr" anchorCtr="0">
              <a:noAutofit/>
            </a:bodyPr>
            <a:lstStyle/>
            <a:p>
              <a:pPr marL="0" marR="0" lvl="0" indent="0" algn="l" rtl="0">
                <a:lnSpc>
                  <a:spcPct val="90000"/>
                </a:lnSpc>
                <a:spcBef>
                  <a:spcPts val="0"/>
                </a:spcBef>
                <a:spcAft>
                  <a:spcPts val="0"/>
                </a:spcAft>
                <a:buClr>
                  <a:schemeClr val="lt1"/>
                </a:buClr>
                <a:buSzPts val="2400"/>
                <a:buFont typeface="Times New Roman"/>
                <a:buNone/>
              </a:pPr>
              <a:r>
                <a:rPr lang="en-US" sz="2400" b="1">
                  <a:solidFill>
                    <a:schemeClr val="lt1"/>
                  </a:solidFill>
                  <a:latin typeface="Times New Roman"/>
                  <a:ea typeface="Times New Roman"/>
                  <a:cs typeface="Times New Roman"/>
                  <a:sym typeface="Times New Roman"/>
                </a:rPr>
                <a:t>WORKFLOW</a:t>
              </a:r>
              <a:endParaRPr/>
            </a:p>
          </p:txBody>
        </p:sp>
        <p:sp>
          <p:nvSpPr>
            <p:cNvPr id="276" name="Google Shape;276;g15080db3b77_1_752"/>
            <p:cNvSpPr/>
            <p:nvPr/>
          </p:nvSpPr>
          <p:spPr>
            <a:xfrm>
              <a:off x="0" y="148238"/>
              <a:ext cx="485400" cy="48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77" name="Google Shape;277;g15080db3b77_1_752"/>
          <p:cNvPicPr preferRelativeResize="0"/>
          <p:nvPr/>
        </p:nvPicPr>
        <p:blipFill>
          <a:blip r:embed="rId3">
            <a:alphaModFix/>
          </a:blip>
          <a:stretch>
            <a:fillRect/>
          </a:stretch>
        </p:blipFill>
        <p:spPr>
          <a:xfrm>
            <a:off x="2060225" y="1478450"/>
            <a:ext cx="8260125" cy="4009475"/>
          </a:xfrm>
          <a:prstGeom prst="rect">
            <a:avLst/>
          </a:prstGeom>
          <a:noFill/>
          <a:ln>
            <a:noFill/>
          </a:ln>
        </p:spPr>
      </p:pic>
      <p:sp>
        <p:nvSpPr>
          <p:cNvPr id="278" name="Google Shape;278;g15080db3b77_1_752"/>
          <p:cNvSpPr txBox="1"/>
          <p:nvPr/>
        </p:nvSpPr>
        <p:spPr>
          <a:xfrm>
            <a:off x="2518137" y="5665725"/>
            <a:ext cx="734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Garamond"/>
                <a:ea typeface="Garamond"/>
                <a:cs typeface="Garamond"/>
                <a:sym typeface="Garamond"/>
              </a:rPr>
              <a:t>https://drive.google.com/file/d/1jrL6QuWLaVP_jOOisUq-GRgA1PrCfiU6/view?usp=sharing</a:t>
            </a:r>
            <a:endParaRPr>
              <a:latin typeface="Garamond"/>
              <a:ea typeface="Garamond"/>
              <a:cs typeface="Garamond"/>
              <a:sym typeface="Garamond"/>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9" descr="Low cost red grunge stamp Royalty Free Vector Image"/>
          <p:cNvPicPr preferRelativeResize="0"/>
          <p:nvPr/>
        </p:nvPicPr>
        <p:blipFill rotWithShape="1">
          <a:blip r:embed="rId3">
            <a:alphaModFix/>
          </a:blip>
          <a:srcRect b="8889"/>
          <a:stretch/>
        </p:blipFill>
        <p:spPr>
          <a:xfrm>
            <a:off x="1204914" y="1762277"/>
            <a:ext cx="1614486" cy="1356349"/>
          </a:xfrm>
          <a:prstGeom prst="rect">
            <a:avLst/>
          </a:prstGeom>
          <a:noFill/>
          <a:ln>
            <a:noFill/>
          </a:ln>
        </p:spPr>
      </p:pic>
      <p:pic>
        <p:nvPicPr>
          <p:cNvPr id="284" name="Google Shape;284;p9" descr="How to connect to wifi | Digital Unite"/>
          <p:cNvPicPr preferRelativeResize="0"/>
          <p:nvPr/>
        </p:nvPicPr>
        <p:blipFill rotWithShape="1">
          <a:blip r:embed="rId4">
            <a:alphaModFix/>
          </a:blip>
          <a:srcRect/>
          <a:stretch/>
        </p:blipFill>
        <p:spPr>
          <a:xfrm>
            <a:off x="4391025" y="1475316"/>
            <a:ext cx="2514600" cy="1819275"/>
          </a:xfrm>
          <a:prstGeom prst="rect">
            <a:avLst/>
          </a:prstGeom>
          <a:noFill/>
          <a:ln>
            <a:noFill/>
          </a:ln>
        </p:spPr>
      </p:pic>
      <p:pic>
        <p:nvPicPr>
          <p:cNvPr id="285" name="Google Shape;285;p9" descr="Free Icon | No internet connection sign of phone interface"/>
          <p:cNvPicPr preferRelativeResize="0"/>
          <p:nvPr/>
        </p:nvPicPr>
        <p:blipFill rotWithShape="1">
          <a:blip r:embed="rId5">
            <a:alphaModFix/>
          </a:blip>
          <a:srcRect/>
          <a:stretch/>
        </p:blipFill>
        <p:spPr>
          <a:xfrm>
            <a:off x="4922044" y="3930122"/>
            <a:ext cx="1452562" cy="1452562"/>
          </a:xfrm>
          <a:prstGeom prst="rect">
            <a:avLst/>
          </a:prstGeom>
          <a:noFill/>
          <a:ln>
            <a:noFill/>
          </a:ln>
        </p:spPr>
      </p:pic>
      <p:pic>
        <p:nvPicPr>
          <p:cNvPr id="286" name="Google Shape;286;p9" descr="User friendly stamp stock vector. Illustration of background - 177267650"/>
          <p:cNvPicPr preferRelativeResize="0"/>
          <p:nvPr/>
        </p:nvPicPr>
        <p:blipFill rotWithShape="1">
          <a:blip r:embed="rId6">
            <a:alphaModFix/>
          </a:blip>
          <a:srcRect b="5845"/>
          <a:stretch/>
        </p:blipFill>
        <p:spPr>
          <a:xfrm>
            <a:off x="1218011" y="3805892"/>
            <a:ext cx="1614486" cy="1610783"/>
          </a:xfrm>
          <a:prstGeom prst="rect">
            <a:avLst/>
          </a:prstGeom>
          <a:noFill/>
          <a:ln>
            <a:noFill/>
          </a:ln>
        </p:spPr>
      </p:pic>
      <p:pic>
        <p:nvPicPr>
          <p:cNvPr id="287" name="Google Shape;287;p9" descr="Mobile Internet Sticker - Mobile Internet Technology Stickers"/>
          <p:cNvPicPr preferRelativeResize="0"/>
          <p:nvPr/>
        </p:nvPicPr>
        <p:blipFill rotWithShape="1">
          <a:blip r:embed="rId7">
            <a:alphaModFix/>
          </a:blip>
          <a:srcRect/>
          <a:stretch/>
        </p:blipFill>
        <p:spPr>
          <a:xfrm>
            <a:off x="8672512" y="1604151"/>
            <a:ext cx="1514475" cy="1514475"/>
          </a:xfrm>
          <a:prstGeom prst="rect">
            <a:avLst/>
          </a:prstGeom>
          <a:noFill/>
          <a:ln>
            <a:noFill/>
          </a:ln>
        </p:spPr>
      </p:pic>
      <p:pic>
        <p:nvPicPr>
          <p:cNvPr id="288" name="Google Shape;288;p9" descr="Timer Sablier Sticker - Timer Sablier Stickers"/>
          <p:cNvPicPr preferRelativeResize="0"/>
          <p:nvPr/>
        </p:nvPicPr>
        <p:blipFill rotWithShape="1">
          <a:blip r:embed="rId8">
            <a:alphaModFix/>
          </a:blip>
          <a:srcRect/>
          <a:stretch/>
        </p:blipFill>
        <p:spPr>
          <a:xfrm>
            <a:off x="8724900" y="3703902"/>
            <a:ext cx="1409700" cy="1905000"/>
          </a:xfrm>
          <a:prstGeom prst="rect">
            <a:avLst/>
          </a:prstGeom>
          <a:noFill/>
          <a:ln>
            <a:noFill/>
          </a:ln>
        </p:spPr>
      </p:pic>
      <p:grpSp>
        <p:nvGrpSpPr>
          <p:cNvPr id="289" name="Google Shape;289;p9"/>
          <p:cNvGrpSpPr/>
          <p:nvPr/>
        </p:nvGrpSpPr>
        <p:grpSpPr>
          <a:xfrm>
            <a:off x="315826" y="708259"/>
            <a:ext cx="10912444" cy="1061642"/>
            <a:chOff x="-810610" y="-139882"/>
            <a:chExt cx="10912444" cy="1061642"/>
          </a:xfrm>
        </p:grpSpPr>
        <p:sp>
          <p:nvSpPr>
            <p:cNvPr id="290" name="Google Shape;290;p9"/>
            <p:cNvSpPr/>
            <p:nvPr/>
          </p:nvSpPr>
          <p:spPr>
            <a:xfrm>
              <a:off x="-810610" y="-139882"/>
              <a:ext cx="1061642" cy="1061642"/>
            </a:xfrm>
            <a:prstGeom prst="blockArc">
              <a:avLst>
                <a:gd name="adj1" fmla="val 18900000"/>
                <a:gd name="adj2" fmla="val 2700000"/>
                <a:gd name="adj3" fmla="val 2035"/>
              </a:avLst>
            </a:prstGeom>
            <a:noFill/>
            <a:ln w="15875" cap="flat" cmpd="sng">
              <a:solidFill>
                <a:srgbClr val="AE666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9"/>
            <p:cNvSpPr/>
            <p:nvPr/>
          </p:nvSpPr>
          <p:spPr>
            <a:xfrm>
              <a:off x="233127" y="148432"/>
              <a:ext cx="9868707" cy="388320"/>
            </a:xfrm>
            <a:prstGeom prst="rect">
              <a:avLst/>
            </a:prstGeom>
            <a:solidFill>
              <a:srgbClr val="762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9"/>
            <p:cNvSpPr txBox="1"/>
            <p:nvPr/>
          </p:nvSpPr>
          <p:spPr>
            <a:xfrm>
              <a:off x="233127" y="148432"/>
              <a:ext cx="9868707" cy="388320"/>
            </a:xfrm>
            <a:prstGeom prst="rect">
              <a:avLst/>
            </a:prstGeom>
            <a:noFill/>
            <a:ln>
              <a:noFill/>
            </a:ln>
          </p:spPr>
          <p:txBody>
            <a:bodyPr spcFirstLastPara="1" wrap="square" lIns="310300" tIns="60950" rIns="60950" bIns="60950" anchor="ctr" anchorCtr="0">
              <a:noAutofit/>
            </a:bodyPr>
            <a:lstStyle/>
            <a:p>
              <a:pPr marL="0" marR="0" lvl="0" indent="0" algn="l" rtl="0">
                <a:lnSpc>
                  <a:spcPct val="90000"/>
                </a:lnSpc>
                <a:spcBef>
                  <a:spcPts val="0"/>
                </a:spcBef>
                <a:spcAft>
                  <a:spcPts val="0"/>
                </a:spcAft>
                <a:buClr>
                  <a:schemeClr val="lt1"/>
                </a:buClr>
                <a:buSzPts val="2400"/>
                <a:buFont typeface="Times New Roman"/>
                <a:buNone/>
              </a:pPr>
              <a:r>
                <a:rPr lang="en-US" sz="2400" b="1">
                  <a:solidFill>
                    <a:schemeClr val="lt1"/>
                  </a:solidFill>
                  <a:latin typeface="Times New Roman"/>
                  <a:ea typeface="Times New Roman"/>
                  <a:cs typeface="Times New Roman"/>
                  <a:sym typeface="Times New Roman"/>
                </a:rPr>
                <a:t>ADVANTAGES</a:t>
              </a:r>
              <a:endParaRPr/>
            </a:p>
          </p:txBody>
        </p:sp>
        <p:sp>
          <p:nvSpPr>
            <p:cNvPr id="293" name="Google Shape;293;p9"/>
            <p:cNvSpPr/>
            <p:nvPr/>
          </p:nvSpPr>
          <p:spPr>
            <a:xfrm>
              <a:off x="0" y="148238"/>
              <a:ext cx="485400" cy="48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9"/>
          <p:cNvSpPr txBox="1"/>
          <p:nvPr/>
        </p:nvSpPr>
        <p:spPr>
          <a:xfrm>
            <a:off x="1126436" y="3244334"/>
            <a:ext cx="20274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Garamond"/>
                <a:ea typeface="Garamond"/>
                <a:cs typeface="Garamond"/>
                <a:sym typeface="Garamond"/>
              </a:rPr>
              <a:t>Low cost to design</a:t>
            </a:r>
            <a:endParaRPr sz="1800" b="1">
              <a:solidFill>
                <a:srgbClr val="002060"/>
              </a:solidFill>
              <a:latin typeface="Garamond"/>
              <a:ea typeface="Garamond"/>
              <a:cs typeface="Garamond"/>
              <a:sym typeface="Garamond"/>
            </a:endParaRPr>
          </a:p>
        </p:txBody>
      </p:sp>
      <p:sp>
        <p:nvSpPr>
          <p:cNvPr id="295" name="Google Shape;295;p9"/>
          <p:cNvSpPr txBox="1"/>
          <p:nvPr/>
        </p:nvSpPr>
        <p:spPr>
          <a:xfrm>
            <a:off x="1093814" y="5608902"/>
            <a:ext cx="265308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Garamond"/>
                <a:ea typeface="Garamond"/>
                <a:cs typeface="Garamond"/>
                <a:sym typeface="Garamond"/>
              </a:rPr>
              <a:t>User friendly interface</a:t>
            </a:r>
            <a:endParaRPr sz="1800" b="1">
              <a:solidFill>
                <a:srgbClr val="002060"/>
              </a:solidFill>
              <a:latin typeface="Garamond"/>
              <a:ea typeface="Garamond"/>
              <a:cs typeface="Garamond"/>
              <a:sym typeface="Garamond"/>
            </a:endParaRPr>
          </a:p>
        </p:txBody>
      </p:sp>
      <p:sp>
        <p:nvSpPr>
          <p:cNvPr id="296" name="Google Shape;296;p9"/>
          <p:cNvSpPr txBox="1"/>
          <p:nvPr/>
        </p:nvSpPr>
        <p:spPr>
          <a:xfrm>
            <a:off x="4722018" y="5608902"/>
            <a:ext cx="23169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Garamond"/>
                <a:ea typeface="Garamond"/>
                <a:cs typeface="Garamond"/>
                <a:sym typeface="Garamond"/>
              </a:rPr>
              <a:t>No internet required</a:t>
            </a:r>
            <a:endParaRPr sz="1800" b="1">
              <a:solidFill>
                <a:srgbClr val="002060"/>
              </a:solidFill>
              <a:latin typeface="Garamond"/>
              <a:ea typeface="Garamond"/>
              <a:cs typeface="Garamond"/>
              <a:sym typeface="Garamond"/>
            </a:endParaRPr>
          </a:p>
        </p:txBody>
      </p:sp>
      <p:sp>
        <p:nvSpPr>
          <p:cNvPr id="297" name="Google Shape;297;p9"/>
          <p:cNvSpPr txBox="1"/>
          <p:nvPr/>
        </p:nvSpPr>
        <p:spPr>
          <a:xfrm>
            <a:off x="4057650" y="3250128"/>
            <a:ext cx="40767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Garamond"/>
                <a:ea typeface="Garamond"/>
                <a:cs typeface="Garamond"/>
                <a:sym typeface="Garamond"/>
              </a:rPr>
              <a:t>Controlled through common device</a:t>
            </a:r>
            <a:endParaRPr sz="1800" b="1">
              <a:solidFill>
                <a:srgbClr val="002060"/>
              </a:solidFill>
              <a:latin typeface="Garamond"/>
              <a:ea typeface="Garamond"/>
              <a:cs typeface="Garamond"/>
              <a:sym typeface="Garamond"/>
            </a:endParaRPr>
          </a:p>
        </p:txBody>
      </p:sp>
      <p:sp>
        <p:nvSpPr>
          <p:cNvPr id="298" name="Google Shape;298;p9"/>
          <p:cNvSpPr txBox="1"/>
          <p:nvPr/>
        </p:nvSpPr>
        <p:spPr>
          <a:xfrm>
            <a:off x="8343899" y="3244334"/>
            <a:ext cx="305503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Garamond"/>
                <a:ea typeface="Garamond"/>
                <a:cs typeface="Garamond"/>
                <a:sym typeface="Garamond"/>
              </a:rPr>
              <a:t>Solves network inoperability</a:t>
            </a:r>
            <a:endParaRPr sz="1800" b="1">
              <a:solidFill>
                <a:srgbClr val="002060"/>
              </a:solidFill>
              <a:latin typeface="Garamond"/>
              <a:ea typeface="Garamond"/>
              <a:cs typeface="Garamond"/>
              <a:sym typeface="Garamond"/>
            </a:endParaRPr>
          </a:p>
        </p:txBody>
      </p:sp>
      <p:sp>
        <p:nvSpPr>
          <p:cNvPr id="299" name="Google Shape;299;p9"/>
          <p:cNvSpPr txBox="1"/>
          <p:nvPr/>
        </p:nvSpPr>
        <p:spPr>
          <a:xfrm>
            <a:off x="8634412" y="5699138"/>
            <a:ext cx="23169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Garamond"/>
                <a:ea typeface="Garamond"/>
                <a:cs typeface="Garamond"/>
                <a:sym typeface="Garamond"/>
              </a:rPr>
              <a:t>Timer based control</a:t>
            </a:r>
            <a:endParaRPr sz="1800" b="1">
              <a:solidFill>
                <a:srgbClr val="002060"/>
              </a:solidFill>
              <a:latin typeface="Garamond"/>
              <a:ea typeface="Garamond"/>
              <a:cs typeface="Garamond"/>
              <a:sym typeface="Garamond"/>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anim calcmode="lin" valueType="num">
                                      <p:cBhvr additive="base">
                                        <p:cTn id="7" dur="500"/>
                                        <p:tgtEl>
                                          <p:spTgt spid="28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294"/>
                                        </p:tgtEl>
                                        <p:attrNameLst>
                                          <p:attrName>style.visibility</p:attrName>
                                        </p:attrNameLst>
                                      </p:cBhvr>
                                      <p:to>
                                        <p:strVal val="visible"/>
                                      </p:to>
                                    </p:set>
                                    <p:anim calcmode="lin" valueType="num">
                                      <p:cBhvr additive="base">
                                        <p:cTn id="10" dur="500"/>
                                        <p:tgtEl>
                                          <p:spTgt spid="294"/>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84"/>
                                        </p:tgtEl>
                                        <p:attrNameLst>
                                          <p:attrName>style.visibility</p:attrName>
                                        </p:attrNameLst>
                                      </p:cBhvr>
                                      <p:to>
                                        <p:strVal val="visible"/>
                                      </p:to>
                                    </p:set>
                                    <p:anim calcmode="lin" valueType="num">
                                      <p:cBhvr additive="base">
                                        <p:cTn id="15" dur="500"/>
                                        <p:tgtEl>
                                          <p:spTgt spid="284"/>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97"/>
                                        </p:tgtEl>
                                        <p:attrNameLst>
                                          <p:attrName>style.visibility</p:attrName>
                                        </p:attrNameLst>
                                      </p:cBhvr>
                                      <p:to>
                                        <p:strVal val="visible"/>
                                      </p:to>
                                    </p:set>
                                    <p:anim calcmode="lin" valueType="num">
                                      <p:cBhvr additive="base">
                                        <p:cTn id="18" dur="500"/>
                                        <p:tgtEl>
                                          <p:spTgt spid="297"/>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87"/>
                                        </p:tgtEl>
                                        <p:attrNameLst>
                                          <p:attrName>style.visibility</p:attrName>
                                        </p:attrNameLst>
                                      </p:cBhvr>
                                      <p:to>
                                        <p:strVal val="visible"/>
                                      </p:to>
                                    </p:set>
                                    <p:anim calcmode="lin" valueType="num">
                                      <p:cBhvr additive="base">
                                        <p:cTn id="23" dur="500"/>
                                        <p:tgtEl>
                                          <p:spTgt spid="287"/>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98"/>
                                        </p:tgtEl>
                                        <p:attrNameLst>
                                          <p:attrName>style.visibility</p:attrName>
                                        </p:attrNameLst>
                                      </p:cBhvr>
                                      <p:to>
                                        <p:strVal val="visible"/>
                                      </p:to>
                                    </p:set>
                                    <p:anim calcmode="lin" valueType="num">
                                      <p:cBhvr additive="base">
                                        <p:cTn id="26" dur="500"/>
                                        <p:tgtEl>
                                          <p:spTgt spid="29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6"/>
                                        </p:tgtEl>
                                        <p:attrNameLst>
                                          <p:attrName>style.visibility</p:attrName>
                                        </p:attrNameLst>
                                      </p:cBhvr>
                                      <p:to>
                                        <p:strVal val="visible"/>
                                      </p:to>
                                    </p:set>
                                    <p:animEffect transition="in" filter="fade">
                                      <p:cBhvr>
                                        <p:cTn id="31" dur="1000"/>
                                        <p:tgtEl>
                                          <p:spTgt spid="286"/>
                                        </p:tgtEl>
                                      </p:cBhvr>
                                    </p:animEffect>
                                  </p:childTnLst>
                                </p:cTn>
                              </p:par>
                              <p:par>
                                <p:cTn id="32" presetID="10" presetClass="entr" presetSubtype="0" fill="hold" nodeType="withEffect">
                                  <p:stCondLst>
                                    <p:cond delay="0"/>
                                  </p:stCondLst>
                                  <p:childTnLst>
                                    <p:set>
                                      <p:cBhvr>
                                        <p:cTn id="33" dur="1" fill="hold">
                                          <p:stCondLst>
                                            <p:cond delay="0"/>
                                          </p:stCondLst>
                                        </p:cTn>
                                        <p:tgtEl>
                                          <p:spTgt spid="295"/>
                                        </p:tgtEl>
                                        <p:attrNameLst>
                                          <p:attrName>style.visibility</p:attrName>
                                        </p:attrNameLst>
                                      </p:cBhvr>
                                      <p:to>
                                        <p:strVal val="visible"/>
                                      </p:to>
                                    </p:set>
                                    <p:animEffect transition="in" filter="fade">
                                      <p:cBhvr>
                                        <p:cTn id="34" dur="1000"/>
                                        <p:tgtEl>
                                          <p:spTgt spid="29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85"/>
                                        </p:tgtEl>
                                        <p:attrNameLst>
                                          <p:attrName>style.visibility</p:attrName>
                                        </p:attrNameLst>
                                      </p:cBhvr>
                                      <p:to>
                                        <p:strVal val="visible"/>
                                      </p:to>
                                    </p:set>
                                    <p:animEffect transition="in" filter="fade">
                                      <p:cBhvr>
                                        <p:cTn id="39" dur="1000"/>
                                        <p:tgtEl>
                                          <p:spTgt spid="285"/>
                                        </p:tgtEl>
                                      </p:cBhvr>
                                    </p:animEffect>
                                  </p:childTnLst>
                                </p:cTn>
                              </p:par>
                              <p:par>
                                <p:cTn id="40" presetID="10" presetClass="entr" presetSubtype="0" fill="hold" nodeType="withEffect">
                                  <p:stCondLst>
                                    <p:cond delay="0"/>
                                  </p:stCondLst>
                                  <p:childTnLst>
                                    <p:set>
                                      <p:cBhvr>
                                        <p:cTn id="41" dur="1" fill="hold">
                                          <p:stCondLst>
                                            <p:cond delay="0"/>
                                          </p:stCondLst>
                                        </p:cTn>
                                        <p:tgtEl>
                                          <p:spTgt spid="296"/>
                                        </p:tgtEl>
                                        <p:attrNameLst>
                                          <p:attrName>style.visibility</p:attrName>
                                        </p:attrNameLst>
                                      </p:cBhvr>
                                      <p:to>
                                        <p:strVal val="visible"/>
                                      </p:to>
                                    </p:set>
                                    <p:animEffect transition="in" filter="fade">
                                      <p:cBhvr>
                                        <p:cTn id="42" dur="1000"/>
                                        <p:tgtEl>
                                          <p:spTgt spid="29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8"/>
                                        </p:tgtEl>
                                        <p:attrNameLst>
                                          <p:attrName>style.visibility</p:attrName>
                                        </p:attrNameLst>
                                      </p:cBhvr>
                                      <p:to>
                                        <p:strVal val="visible"/>
                                      </p:to>
                                    </p:set>
                                    <p:animEffect transition="in" filter="fade">
                                      <p:cBhvr>
                                        <p:cTn id="47" dur="1000"/>
                                        <p:tgtEl>
                                          <p:spTgt spid="288"/>
                                        </p:tgtEl>
                                      </p:cBhvr>
                                    </p:animEffect>
                                  </p:childTnLst>
                                </p:cTn>
                              </p:par>
                              <p:par>
                                <p:cTn id="48" presetID="10" presetClass="entr" presetSubtype="0" fill="hold" nodeType="withEffect">
                                  <p:stCondLst>
                                    <p:cond delay="0"/>
                                  </p:stCondLst>
                                  <p:childTnLst>
                                    <p:set>
                                      <p:cBhvr>
                                        <p:cTn id="49" dur="1" fill="hold">
                                          <p:stCondLst>
                                            <p:cond delay="0"/>
                                          </p:stCondLst>
                                        </p:cTn>
                                        <p:tgtEl>
                                          <p:spTgt spid="299"/>
                                        </p:tgtEl>
                                        <p:attrNameLst>
                                          <p:attrName>style.visibility</p:attrName>
                                        </p:attrNameLst>
                                      </p:cBhvr>
                                      <p:to>
                                        <p:strVal val="visible"/>
                                      </p:to>
                                    </p:set>
                                    <p:animEffect transition="in" filter="fade">
                                      <p:cBhvr>
                                        <p:cTn id="50" dur="10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pSp>
        <p:nvGrpSpPr>
          <p:cNvPr id="304" name="Google Shape;304;p10"/>
          <p:cNvGrpSpPr/>
          <p:nvPr/>
        </p:nvGrpSpPr>
        <p:grpSpPr>
          <a:xfrm>
            <a:off x="315826" y="708259"/>
            <a:ext cx="10922017" cy="1061642"/>
            <a:chOff x="-810610" y="-139882"/>
            <a:chExt cx="10922017" cy="1061642"/>
          </a:xfrm>
        </p:grpSpPr>
        <p:sp>
          <p:nvSpPr>
            <p:cNvPr id="305" name="Google Shape;305;p10"/>
            <p:cNvSpPr/>
            <p:nvPr/>
          </p:nvSpPr>
          <p:spPr>
            <a:xfrm>
              <a:off x="-810610" y="-139882"/>
              <a:ext cx="1061642" cy="1061642"/>
            </a:xfrm>
            <a:prstGeom prst="blockArc">
              <a:avLst>
                <a:gd name="adj1" fmla="val 18900000"/>
                <a:gd name="adj2" fmla="val 2700000"/>
                <a:gd name="adj3" fmla="val 2035"/>
              </a:avLst>
            </a:prstGeom>
            <a:noFill/>
            <a:ln w="15875" cap="flat" cmpd="sng">
              <a:solidFill>
                <a:srgbClr val="AE666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0"/>
            <p:cNvSpPr/>
            <p:nvPr/>
          </p:nvSpPr>
          <p:spPr>
            <a:xfrm>
              <a:off x="242700" y="196778"/>
              <a:ext cx="9868707" cy="388320"/>
            </a:xfrm>
            <a:prstGeom prst="rect">
              <a:avLst/>
            </a:prstGeom>
            <a:solidFill>
              <a:srgbClr val="762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0"/>
            <p:cNvSpPr txBox="1"/>
            <p:nvPr/>
          </p:nvSpPr>
          <p:spPr>
            <a:xfrm>
              <a:off x="242700" y="196778"/>
              <a:ext cx="9868707" cy="388320"/>
            </a:xfrm>
            <a:prstGeom prst="rect">
              <a:avLst/>
            </a:prstGeom>
            <a:noFill/>
            <a:ln>
              <a:noFill/>
            </a:ln>
          </p:spPr>
          <p:txBody>
            <a:bodyPr spcFirstLastPara="1" wrap="square" lIns="310300" tIns="60950" rIns="60950" bIns="60950" anchor="ctr" anchorCtr="0">
              <a:noAutofit/>
            </a:bodyPr>
            <a:lstStyle/>
            <a:p>
              <a:pPr marL="0" marR="0" lvl="0" indent="0" algn="l" rtl="0">
                <a:lnSpc>
                  <a:spcPct val="90000"/>
                </a:lnSpc>
                <a:spcBef>
                  <a:spcPts val="0"/>
                </a:spcBef>
                <a:spcAft>
                  <a:spcPts val="0"/>
                </a:spcAft>
                <a:buClr>
                  <a:schemeClr val="lt1"/>
                </a:buClr>
                <a:buSzPts val="2400"/>
                <a:buFont typeface="Times New Roman"/>
                <a:buNone/>
              </a:pPr>
              <a:r>
                <a:rPr lang="en-US" sz="2400" b="1">
                  <a:solidFill>
                    <a:schemeClr val="lt1"/>
                  </a:solidFill>
                  <a:latin typeface="Times New Roman"/>
                  <a:ea typeface="Times New Roman"/>
                  <a:cs typeface="Times New Roman"/>
                  <a:sym typeface="Times New Roman"/>
                </a:rPr>
                <a:t>FUTURE EXTENSION</a:t>
              </a:r>
              <a:endParaRPr/>
            </a:p>
          </p:txBody>
        </p:sp>
        <p:sp>
          <p:nvSpPr>
            <p:cNvPr id="308" name="Google Shape;308;p10"/>
            <p:cNvSpPr/>
            <p:nvPr/>
          </p:nvSpPr>
          <p:spPr>
            <a:xfrm>
              <a:off x="0" y="148238"/>
              <a:ext cx="485400" cy="48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10"/>
          <p:cNvSpPr txBox="1"/>
          <p:nvPr/>
        </p:nvSpPr>
        <p:spPr>
          <a:xfrm>
            <a:off x="1428750" y="1904163"/>
            <a:ext cx="9809094" cy="203132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Garamond"/>
                <a:ea typeface="Garamond"/>
                <a:cs typeface="Garamond"/>
                <a:sym typeface="Garamond"/>
              </a:rPr>
              <a:t>Internet connection is required to control devices from any place. This can be solved by enabling internet setup</a:t>
            </a:r>
            <a:endParaRPr/>
          </a:p>
          <a:p>
            <a:pPr marL="285750" marR="0" lvl="0" indent="-171450" algn="l" rtl="0">
              <a:spcBef>
                <a:spcPts val="0"/>
              </a:spcBef>
              <a:spcAft>
                <a:spcPts val="0"/>
              </a:spcAft>
              <a:buClr>
                <a:schemeClr val="dk1"/>
              </a:buClr>
              <a:buSzPts val="1800"/>
              <a:buFont typeface="Noto Sans Symbols"/>
              <a:buNone/>
            </a:pPr>
            <a:endParaRPr sz="1800">
              <a:solidFill>
                <a:schemeClr val="dk1"/>
              </a:solidFill>
              <a:latin typeface="Garamond"/>
              <a:ea typeface="Garamond"/>
              <a:cs typeface="Garamond"/>
              <a:sym typeface="Garamond"/>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Garamond"/>
                <a:ea typeface="Garamond"/>
                <a:cs typeface="Garamond"/>
                <a:sym typeface="Garamond"/>
              </a:rPr>
              <a:t>CT sensor and Load cell can be added to calculate amount of power consumed and LPG in cylinder</a:t>
            </a:r>
            <a:endParaRPr/>
          </a:p>
          <a:p>
            <a:pPr marL="285750" marR="0" lvl="0" indent="-171450" algn="l" rtl="0">
              <a:spcBef>
                <a:spcPts val="0"/>
              </a:spcBef>
              <a:spcAft>
                <a:spcPts val="0"/>
              </a:spcAft>
              <a:buClr>
                <a:schemeClr val="dk1"/>
              </a:buClr>
              <a:buSzPts val="1800"/>
              <a:buFont typeface="Noto Sans Symbols"/>
              <a:buNone/>
            </a:pPr>
            <a:endParaRPr sz="1800">
              <a:solidFill>
                <a:schemeClr val="dk1"/>
              </a:solidFill>
              <a:latin typeface="Garamond"/>
              <a:ea typeface="Garamond"/>
              <a:cs typeface="Garamond"/>
              <a:sym typeface="Garamond"/>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Garamond"/>
                <a:ea typeface="Garamond"/>
                <a:cs typeface="Garamond"/>
                <a:sym typeface="Garamond"/>
              </a:rPr>
              <a:t>Security can be established by connecting a cctv camera to this setup.</a:t>
            </a:r>
            <a:endParaRPr/>
          </a:p>
          <a:p>
            <a:pPr marL="285750" marR="0" lvl="0" indent="-171450" algn="l" rtl="0">
              <a:spcBef>
                <a:spcPts val="0"/>
              </a:spcBef>
              <a:spcAft>
                <a:spcPts val="0"/>
              </a:spcAft>
              <a:buClr>
                <a:schemeClr val="dk1"/>
              </a:buClr>
              <a:buSzPts val="1800"/>
              <a:buFont typeface="Noto Sans Symbols"/>
              <a:buNone/>
            </a:pPr>
            <a:endParaRPr sz="1800">
              <a:solidFill>
                <a:schemeClr val="dk1"/>
              </a:solidFill>
              <a:latin typeface="Garamond"/>
              <a:ea typeface="Garamond"/>
              <a:cs typeface="Garamond"/>
              <a:sym typeface="Garamond"/>
            </a:endParaRPr>
          </a:p>
        </p:txBody>
      </p:sp>
      <p:pic>
        <p:nvPicPr>
          <p:cNvPr id="310" name="Google Shape;310;p10" descr="What is a Smart Home &amp;amp; Smart Home Solutions | Swann"/>
          <p:cNvPicPr preferRelativeResize="0"/>
          <p:nvPr/>
        </p:nvPicPr>
        <p:blipFill rotWithShape="1">
          <a:blip r:embed="rId3">
            <a:alphaModFix/>
          </a:blip>
          <a:srcRect/>
          <a:stretch/>
        </p:blipFill>
        <p:spPr>
          <a:xfrm>
            <a:off x="1609725" y="4455161"/>
            <a:ext cx="2609850" cy="1468973"/>
          </a:xfrm>
          <a:prstGeom prst="rect">
            <a:avLst/>
          </a:prstGeom>
          <a:noFill/>
          <a:ln>
            <a:noFill/>
          </a:ln>
        </p:spPr>
      </p:pic>
      <p:pic>
        <p:nvPicPr>
          <p:cNvPr id="311" name="Google Shape;311;p10" descr="Wireless Wifi Power Meter Ct Sensor Clamp Meter - Buy Clamp Meter,Ct Sensor,Wireless  Wifi Power Meter Product on Alibaba.com"/>
          <p:cNvPicPr preferRelativeResize="0"/>
          <p:nvPr/>
        </p:nvPicPr>
        <p:blipFill rotWithShape="1">
          <a:blip r:embed="rId4">
            <a:alphaModFix/>
          </a:blip>
          <a:srcRect/>
          <a:stretch/>
        </p:blipFill>
        <p:spPr>
          <a:xfrm>
            <a:off x="5417175" y="4455152"/>
            <a:ext cx="2088576" cy="1568924"/>
          </a:xfrm>
          <a:prstGeom prst="rect">
            <a:avLst/>
          </a:prstGeom>
          <a:noFill/>
          <a:ln>
            <a:noFill/>
          </a:ln>
        </p:spPr>
      </p:pic>
      <p:pic>
        <p:nvPicPr>
          <p:cNvPr id="312" name="Google Shape;312;p10" descr="LPG weight &amp;amp; LPG leakage detection System using SMS"/>
          <p:cNvPicPr preferRelativeResize="0"/>
          <p:nvPr/>
        </p:nvPicPr>
        <p:blipFill rotWithShape="1">
          <a:blip r:embed="rId5">
            <a:alphaModFix/>
          </a:blip>
          <a:srcRect t="-7712"/>
          <a:stretch/>
        </p:blipFill>
        <p:spPr>
          <a:xfrm>
            <a:off x="9053896" y="4332397"/>
            <a:ext cx="2088574" cy="171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0"/>
                                        </p:tgtEl>
                                        <p:attrNameLst>
                                          <p:attrName>style.visibility</p:attrName>
                                        </p:attrNameLst>
                                      </p:cBhvr>
                                      <p:to>
                                        <p:strVal val="visible"/>
                                      </p:to>
                                    </p:set>
                                    <p:anim calcmode="lin" valueType="num">
                                      <p:cBhvr additive="base">
                                        <p:cTn id="7" dur="500"/>
                                        <p:tgtEl>
                                          <p:spTgt spid="310"/>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9">
                                            <p:txEl>
                                              <p:pRg st="0" end="0"/>
                                            </p:txEl>
                                          </p:spTgt>
                                        </p:tgtEl>
                                        <p:attrNameLst>
                                          <p:attrName>style.visibility</p:attrName>
                                        </p:attrNameLst>
                                      </p:cBhvr>
                                      <p:to>
                                        <p:strVal val="visible"/>
                                      </p:to>
                                    </p:set>
                                    <p:animEffect transition="in" filter="fade">
                                      <p:cBhvr>
                                        <p:cTn id="12" dur="1000"/>
                                        <p:tgtEl>
                                          <p:spTgt spid="30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9">
                                            <p:txEl>
                                              <p:pRg st="1" end="1"/>
                                            </p:txEl>
                                          </p:spTgt>
                                        </p:tgtEl>
                                        <p:attrNameLst>
                                          <p:attrName>style.visibility</p:attrName>
                                        </p:attrNameLst>
                                      </p:cBhvr>
                                      <p:to>
                                        <p:strVal val="visible"/>
                                      </p:to>
                                    </p:set>
                                    <p:animEffect transition="in" filter="fade">
                                      <p:cBhvr>
                                        <p:cTn id="17" dur="1000"/>
                                        <p:tgtEl>
                                          <p:spTgt spid="30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9">
                                            <p:txEl>
                                              <p:pRg st="2" end="2"/>
                                            </p:txEl>
                                          </p:spTgt>
                                        </p:tgtEl>
                                        <p:attrNameLst>
                                          <p:attrName>style.visibility</p:attrName>
                                        </p:attrNameLst>
                                      </p:cBhvr>
                                      <p:to>
                                        <p:strVal val="visible"/>
                                      </p:to>
                                    </p:set>
                                    <p:animEffect transition="in" filter="fade">
                                      <p:cBhvr>
                                        <p:cTn id="22" dur="1000"/>
                                        <p:tgtEl>
                                          <p:spTgt spid="30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9">
                                            <p:txEl>
                                              <p:pRg st="3" end="3"/>
                                            </p:txEl>
                                          </p:spTgt>
                                        </p:tgtEl>
                                        <p:attrNameLst>
                                          <p:attrName>style.visibility</p:attrName>
                                        </p:attrNameLst>
                                      </p:cBhvr>
                                      <p:to>
                                        <p:strVal val="visible"/>
                                      </p:to>
                                    </p:set>
                                    <p:animEffect transition="in" filter="fade">
                                      <p:cBhvr>
                                        <p:cTn id="27" dur="1000"/>
                                        <p:tgtEl>
                                          <p:spTgt spid="30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9">
                                            <p:txEl>
                                              <p:pRg st="4" end="4"/>
                                            </p:txEl>
                                          </p:spTgt>
                                        </p:tgtEl>
                                        <p:attrNameLst>
                                          <p:attrName>style.visibility</p:attrName>
                                        </p:attrNameLst>
                                      </p:cBhvr>
                                      <p:to>
                                        <p:strVal val="visible"/>
                                      </p:to>
                                    </p:set>
                                    <p:animEffect transition="in" filter="fade">
                                      <p:cBhvr>
                                        <p:cTn id="32" dur="1000"/>
                                        <p:tgtEl>
                                          <p:spTgt spid="30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9">
                                            <p:txEl>
                                              <p:pRg st="5" end="5"/>
                                            </p:txEl>
                                          </p:spTgt>
                                        </p:tgtEl>
                                        <p:attrNameLst>
                                          <p:attrName>style.visibility</p:attrName>
                                        </p:attrNameLst>
                                      </p:cBhvr>
                                      <p:to>
                                        <p:strVal val="visible"/>
                                      </p:to>
                                    </p:set>
                                    <p:animEffect transition="in" filter="fade">
                                      <p:cBhvr>
                                        <p:cTn id="37" dur="1000"/>
                                        <p:tgtEl>
                                          <p:spTgt spid="30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1"/>
                                        </p:tgtEl>
                                        <p:attrNameLst>
                                          <p:attrName>style.visibility</p:attrName>
                                        </p:attrNameLst>
                                      </p:cBhvr>
                                      <p:to>
                                        <p:strVal val="visible"/>
                                      </p:to>
                                    </p:set>
                                    <p:animEffect transition="in" filter="fade">
                                      <p:cBhvr>
                                        <p:cTn id="42" dur="500"/>
                                        <p:tgtEl>
                                          <p:spTgt spid="311"/>
                                        </p:tgtEl>
                                      </p:cBhvr>
                                    </p:animEffect>
                                  </p:childTnLst>
                                </p:cTn>
                              </p:par>
                              <p:par>
                                <p:cTn id="43" presetID="10" presetClass="entr" presetSubtype="0" fill="hold" nodeType="withEffect">
                                  <p:stCondLst>
                                    <p:cond delay="0"/>
                                  </p:stCondLst>
                                  <p:childTnLst>
                                    <p:set>
                                      <p:cBhvr>
                                        <p:cTn id="44" dur="1" fill="hold">
                                          <p:stCondLst>
                                            <p:cond delay="0"/>
                                          </p:stCondLst>
                                        </p:cTn>
                                        <p:tgtEl>
                                          <p:spTgt spid="312"/>
                                        </p:tgtEl>
                                        <p:attrNameLst>
                                          <p:attrName>style.visibility</p:attrName>
                                        </p:attrNameLst>
                                      </p:cBhvr>
                                      <p:to>
                                        <p:strVal val="visible"/>
                                      </p:to>
                                    </p:set>
                                    <p:animEffect transition="in" filter="fade">
                                      <p:cBhvr>
                                        <p:cTn id="45" dur="500"/>
                                        <p:tgtEl>
                                          <p:spTgt spid="3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 descr="Smart Home System – All You Need to Know"/>
          <p:cNvPicPr preferRelativeResize="0"/>
          <p:nvPr/>
        </p:nvPicPr>
        <p:blipFill rotWithShape="1">
          <a:blip r:embed="rId3">
            <a:alphaModFix/>
          </a:blip>
          <a:srcRect/>
          <a:stretch/>
        </p:blipFill>
        <p:spPr>
          <a:xfrm>
            <a:off x="798051" y="875675"/>
            <a:ext cx="4372224" cy="5335550"/>
          </a:xfrm>
          <a:prstGeom prst="rect">
            <a:avLst/>
          </a:prstGeom>
          <a:noFill/>
          <a:ln>
            <a:noFill/>
          </a:ln>
        </p:spPr>
      </p:pic>
      <p:sp>
        <p:nvSpPr>
          <p:cNvPr id="168" name="Google Shape;168;p2"/>
          <p:cNvSpPr txBox="1"/>
          <p:nvPr/>
        </p:nvSpPr>
        <p:spPr>
          <a:xfrm>
            <a:off x="5217425" y="982450"/>
            <a:ext cx="6199800" cy="3632700"/>
          </a:xfrm>
          <a:prstGeom prst="rect">
            <a:avLst/>
          </a:prstGeom>
          <a:noFill/>
          <a:ln>
            <a:noFill/>
          </a:ln>
        </p:spPr>
        <p:txBody>
          <a:bodyPr spcFirstLastPara="1" wrap="square" lIns="91425" tIns="91425" rIns="91425" bIns="91425" anchor="t" anchorCtr="0">
            <a:spAutoFit/>
          </a:bodyPr>
          <a:lstStyle/>
          <a:p>
            <a:pPr marL="457200" lvl="0" indent="-355600" algn="just" rtl="0">
              <a:lnSpc>
                <a:spcPct val="150000"/>
              </a:lnSpc>
              <a:spcBef>
                <a:spcPts val="0"/>
              </a:spcBef>
              <a:spcAft>
                <a:spcPts val="0"/>
              </a:spcAft>
              <a:buClr>
                <a:schemeClr val="dk1"/>
              </a:buClr>
              <a:buSzPts val="2000"/>
              <a:buFont typeface="Garamond"/>
              <a:buChar char="➢"/>
            </a:pPr>
            <a:r>
              <a:rPr lang="en-US" sz="2000">
                <a:solidFill>
                  <a:schemeClr val="dk1"/>
                </a:solidFill>
                <a:latin typeface="Garamond"/>
                <a:ea typeface="Garamond"/>
                <a:cs typeface="Garamond"/>
                <a:sym typeface="Garamond"/>
              </a:rPr>
              <a:t>Mechanism of removing as much human interaction as technically possible and replacing them with </a:t>
            </a:r>
            <a:endParaRPr>
              <a:solidFill>
                <a:schemeClr val="dk1"/>
              </a:solidFill>
            </a:endParaRPr>
          </a:p>
          <a:p>
            <a:pPr marL="0" lvl="0" indent="0" algn="just" rtl="0">
              <a:lnSpc>
                <a:spcPct val="150000"/>
              </a:lnSpc>
              <a:spcBef>
                <a:spcPts val="0"/>
              </a:spcBef>
              <a:spcAft>
                <a:spcPts val="0"/>
              </a:spcAft>
              <a:buNone/>
            </a:pPr>
            <a:r>
              <a:rPr lang="en-US" sz="2000">
                <a:solidFill>
                  <a:schemeClr val="dk1"/>
                </a:solidFill>
                <a:latin typeface="Garamond"/>
                <a:ea typeface="Garamond"/>
                <a:cs typeface="Garamond"/>
                <a:sym typeface="Garamond"/>
              </a:rPr>
              <a:t>programmed electronic systems, essentially the automation of home and housework.</a:t>
            </a:r>
            <a:endParaRPr sz="2000">
              <a:solidFill>
                <a:schemeClr val="dk1"/>
              </a:solidFill>
              <a:latin typeface="Garamond"/>
              <a:ea typeface="Garamond"/>
              <a:cs typeface="Garamond"/>
              <a:sym typeface="Garamond"/>
            </a:endParaRPr>
          </a:p>
          <a:p>
            <a:pPr marL="0" lvl="0" indent="0" algn="just" rtl="0">
              <a:lnSpc>
                <a:spcPct val="150000"/>
              </a:lnSpc>
              <a:spcBef>
                <a:spcPts val="0"/>
              </a:spcBef>
              <a:spcAft>
                <a:spcPts val="0"/>
              </a:spcAft>
              <a:buClr>
                <a:schemeClr val="dk1"/>
              </a:buClr>
              <a:buFont typeface="Arial"/>
              <a:buNone/>
            </a:pPr>
            <a:endParaRPr sz="2000">
              <a:solidFill>
                <a:schemeClr val="dk1"/>
              </a:solidFill>
              <a:latin typeface="Garamond"/>
              <a:ea typeface="Garamond"/>
              <a:cs typeface="Garamond"/>
              <a:sym typeface="Garamond"/>
            </a:endParaRPr>
          </a:p>
          <a:p>
            <a:pPr marL="457200" lvl="0" indent="-355600" algn="just" rtl="0">
              <a:lnSpc>
                <a:spcPct val="150000"/>
              </a:lnSpc>
              <a:spcBef>
                <a:spcPts val="0"/>
              </a:spcBef>
              <a:spcAft>
                <a:spcPts val="0"/>
              </a:spcAft>
              <a:buClr>
                <a:schemeClr val="dk1"/>
              </a:buClr>
              <a:buSzPts val="2000"/>
              <a:buFont typeface="Garamond"/>
              <a:buChar char="➢"/>
            </a:pPr>
            <a:r>
              <a:rPr lang="en-US" sz="2000">
                <a:solidFill>
                  <a:schemeClr val="dk1"/>
                </a:solidFill>
                <a:latin typeface="Garamond"/>
                <a:ea typeface="Garamond"/>
                <a:cs typeface="Garamond"/>
                <a:sym typeface="Garamond"/>
              </a:rPr>
              <a:t>Controlled remotely by a time schedule from any room or from any location in the world by phone.</a:t>
            </a:r>
            <a:endParaRPr>
              <a:solidFill>
                <a:schemeClr val="dk1"/>
              </a:solidFill>
            </a:endParaRPr>
          </a:p>
          <a:p>
            <a:pPr marL="0" lvl="0" indent="0" algn="l" rtl="0">
              <a:spcBef>
                <a:spcPts val="0"/>
              </a:spcBef>
              <a:spcAft>
                <a:spcPts val="0"/>
              </a:spcAft>
              <a:buNone/>
            </a:pPr>
            <a:endParaRPr>
              <a:latin typeface="Garamond"/>
              <a:ea typeface="Garamond"/>
              <a:cs typeface="Garamond"/>
              <a:sym typeface="Garamond"/>
            </a:endParaRPr>
          </a:p>
        </p:txBody>
      </p:sp>
      <p:pic>
        <p:nvPicPr>
          <p:cNvPr id="169" name="Google Shape;169;p2" descr="Home Automation–Where to Begin? | The Content Wrangler"/>
          <p:cNvPicPr preferRelativeResize="0"/>
          <p:nvPr/>
        </p:nvPicPr>
        <p:blipFill rotWithShape="1">
          <a:blip r:embed="rId4">
            <a:alphaModFix/>
          </a:blip>
          <a:srcRect/>
          <a:stretch/>
        </p:blipFill>
        <p:spPr>
          <a:xfrm>
            <a:off x="8476975" y="4153150"/>
            <a:ext cx="3064300" cy="20580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 descr="Loading Times - Slow GIF - Slow Loading Loading Times GIFs"/>
          <p:cNvPicPr preferRelativeResize="0"/>
          <p:nvPr/>
        </p:nvPicPr>
        <p:blipFill rotWithShape="1">
          <a:blip r:embed="rId3">
            <a:alphaModFix/>
          </a:blip>
          <a:srcRect/>
          <a:stretch/>
        </p:blipFill>
        <p:spPr>
          <a:xfrm>
            <a:off x="914400" y="1595163"/>
            <a:ext cx="2095500" cy="1987409"/>
          </a:xfrm>
          <a:prstGeom prst="rect">
            <a:avLst/>
          </a:prstGeom>
          <a:noFill/>
          <a:ln>
            <a:noFill/>
          </a:ln>
        </p:spPr>
      </p:pic>
      <p:sp>
        <p:nvSpPr>
          <p:cNvPr id="175" name="Google Shape;175;p3"/>
          <p:cNvSpPr txBox="1"/>
          <p:nvPr/>
        </p:nvSpPr>
        <p:spPr>
          <a:xfrm>
            <a:off x="1038225" y="3344072"/>
            <a:ext cx="3067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FF0000"/>
                </a:solidFill>
                <a:latin typeface="Garamond"/>
                <a:ea typeface="Garamond"/>
                <a:cs typeface="Garamond"/>
                <a:sym typeface="Garamond"/>
              </a:rPr>
              <a:t>Slow data transfer</a:t>
            </a:r>
            <a:endParaRPr sz="1800" b="1">
              <a:solidFill>
                <a:srgbClr val="FF0000"/>
              </a:solidFill>
              <a:latin typeface="Garamond"/>
              <a:ea typeface="Garamond"/>
              <a:cs typeface="Garamond"/>
              <a:sym typeface="Garamond"/>
            </a:endParaRPr>
          </a:p>
        </p:txBody>
      </p:sp>
      <p:pic>
        <p:nvPicPr>
          <p:cNvPr id="176" name="Google Shape;176;p3" descr="Error Oncall No Internet Connection Gmae GIF - Error Oncall No Internet Connection Gmae Google GIFs"/>
          <p:cNvPicPr preferRelativeResize="0"/>
          <p:nvPr/>
        </p:nvPicPr>
        <p:blipFill rotWithShape="1">
          <a:blip r:embed="rId4">
            <a:alphaModFix/>
          </a:blip>
          <a:srcRect/>
          <a:stretch/>
        </p:blipFill>
        <p:spPr>
          <a:xfrm>
            <a:off x="3764756" y="2157138"/>
            <a:ext cx="2095500" cy="921435"/>
          </a:xfrm>
          <a:prstGeom prst="rect">
            <a:avLst/>
          </a:prstGeom>
          <a:noFill/>
          <a:ln>
            <a:noFill/>
          </a:ln>
        </p:spPr>
      </p:pic>
      <p:sp>
        <p:nvSpPr>
          <p:cNvPr id="177" name="Google Shape;177;p3"/>
          <p:cNvSpPr txBox="1"/>
          <p:nvPr/>
        </p:nvSpPr>
        <p:spPr>
          <a:xfrm>
            <a:off x="3664743" y="3321331"/>
            <a:ext cx="2295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Garamond"/>
                <a:ea typeface="Garamond"/>
                <a:cs typeface="Garamond"/>
                <a:sym typeface="Garamond"/>
              </a:rPr>
              <a:t>Connectivity problem</a:t>
            </a:r>
            <a:endParaRPr sz="1800" b="1">
              <a:solidFill>
                <a:srgbClr val="FF0000"/>
              </a:solidFill>
              <a:latin typeface="Garamond"/>
              <a:ea typeface="Garamond"/>
              <a:cs typeface="Garamond"/>
              <a:sym typeface="Garamond"/>
            </a:endParaRPr>
          </a:p>
        </p:txBody>
      </p:sp>
      <p:pic>
        <p:nvPicPr>
          <p:cNvPr id="178" name="Google Shape;178;p3" descr="Processing GIF - Processing GIFs"/>
          <p:cNvPicPr preferRelativeResize="0"/>
          <p:nvPr/>
        </p:nvPicPr>
        <p:blipFill rotWithShape="1">
          <a:blip r:embed="rId5">
            <a:alphaModFix/>
          </a:blip>
          <a:srcRect/>
          <a:stretch/>
        </p:blipFill>
        <p:spPr>
          <a:xfrm>
            <a:off x="6615111" y="1595163"/>
            <a:ext cx="2095500" cy="1833837"/>
          </a:xfrm>
          <a:prstGeom prst="rect">
            <a:avLst/>
          </a:prstGeom>
          <a:noFill/>
          <a:ln>
            <a:noFill/>
          </a:ln>
        </p:spPr>
      </p:pic>
      <p:sp>
        <p:nvSpPr>
          <p:cNvPr id="179" name="Google Shape;179;p3"/>
          <p:cNvSpPr txBox="1"/>
          <p:nvPr/>
        </p:nvSpPr>
        <p:spPr>
          <a:xfrm>
            <a:off x="6615111" y="3321331"/>
            <a:ext cx="2529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Garamond"/>
                <a:ea typeface="Garamond"/>
                <a:cs typeface="Garamond"/>
                <a:sym typeface="Garamond"/>
              </a:rPr>
              <a:t>Slow processing</a:t>
            </a:r>
            <a:endParaRPr sz="1800" b="1">
              <a:solidFill>
                <a:srgbClr val="FF0000"/>
              </a:solidFill>
              <a:latin typeface="Garamond"/>
              <a:ea typeface="Garamond"/>
              <a:cs typeface="Garamond"/>
              <a:sym typeface="Garamond"/>
            </a:endParaRPr>
          </a:p>
        </p:txBody>
      </p:sp>
      <p:pic>
        <p:nvPicPr>
          <p:cNvPr id="180" name="Google Shape;180;p3" descr="We Are Connected Sleeping GIF - We Are Connected Sleeping Connection GIFs"/>
          <p:cNvPicPr preferRelativeResize="0"/>
          <p:nvPr/>
        </p:nvPicPr>
        <p:blipFill rotWithShape="1">
          <a:blip r:embed="rId6">
            <a:alphaModFix/>
          </a:blip>
          <a:srcRect/>
          <a:stretch/>
        </p:blipFill>
        <p:spPr>
          <a:xfrm>
            <a:off x="9505379" y="1595163"/>
            <a:ext cx="1276106" cy="1716399"/>
          </a:xfrm>
          <a:prstGeom prst="rect">
            <a:avLst/>
          </a:prstGeom>
          <a:noFill/>
          <a:ln>
            <a:noFill/>
          </a:ln>
        </p:spPr>
      </p:pic>
      <p:sp>
        <p:nvSpPr>
          <p:cNvPr id="181" name="Google Shape;181;p3"/>
          <p:cNvSpPr txBox="1"/>
          <p:nvPr/>
        </p:nvSpPr>
        <p:spPr>
          <a:xfrm>
            <a:off x="9505379" y="3321332"/>
            <a:ext cx="19716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Garamond"/>
                <a:ea typeface="Garamond"/>
                <a:cs typeface="Garamond"/>
                <a:sym typeface="Garamond"/>
              </a:rPr>
              <a:t>Wired connection</a:t>
            </a:r>
            <a:endParaRPr sz="1800" b="1">
              <a:solidFill>
                <a:srgbClr val="FF0000"/>
              </a:solidFill>
              <a:latin typeface="Garamond"/>
              <a:ea typeface="Garamond"/>
              <a:cs typeface="Garamond"/>
              <a:sym typeface="Garamond"/>
            </a:endParaRPr>
          </a:p>
        </p:txBody>
      </p:sp>
      <p:grpSp>
        <p:nvGrpSpPr>
          <p:cNvPr id="182" name="Google Shape;182;p3"/>
          <p:cNvGrpSpPr/>
          <p:nvPr/>
        </p:nvGrpSpPr>
        <p:grpSpPr>
          <a:xfrm>
            <a:off x="227615" y="723062"/>
            <a:ext cx="10922110" cy="1061700"/>
            <a:chOff x="-810610" y="-139882"/>
            <a:chExt cx="10922110" cy="1061700"/>
          </a:xfrm>
        </p:grpSpPr>
        <p:sp>
          <p:nvSpPr>
            <p:cNvPr id="183" name="Google Shape;183;p3"/>
            <p:cNvSpPr/>
            <p:nvPr/>
          </p:nvSpPr>
          <p:spPr>
            <a:xfrm>
              <a:off x="-810610" y="-139882"/>
              <a:ext cx="1061700" cy="1061700"/>
            </a:xfrm>
            <a:prstGeom prst="blockArc">
              <a:avLst>
                <a:gd name="adj1" fmla="val 18900000"/>
                <a:gd name="adj2" fmla="val 2700000"/>
                <a:gd name="adj3" fmla="val 2035"/>
              </a:avLst>
            </a:prstGeom>
            <a:noFill/>
            <a:ln w="15875" cap="flat" cmpd="sng">
              <a:solidFill>
                <a:srgbClr val="AE666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242700" y="196778"/>
              <a:ext cx="9868800" cy="388200"/>
            </a:xfrm>
            <a:prstGeom prst="rect">
              <a:avLst/>
            </a:prstGeom>
            <a:solidFill>
              <a:srgbClr val="762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txBox="1"/>
            <p:nvPr/>
          </p:nvSpPr>
          <p:spPr>
            <a:xfrm>
              <a:off x="242700" y="196778"/>
              <a:ext cx="9868800" cy="388200"/>
            </a:xfrm>
            <a:prstGeom prst="rect">
              <a:avLst/>
            </a:prstGeom>
            <a:noFill/>
            <a:ln>
              <a:noFill/>
            </a:ln>
          </p:spPr>
          <p:txBody>
            <a:bodyPr spcFirstLastPara="1" wrap="square" lIns="310300" tIns="60950" rIns="60950" bIns="60950" anchor="ctr" anchorCtr="0">
              <a:noAutofit/>
            </a:bodyPr>
            <a:lstStyle/>
            <a:p>
              <a:pPr marL="0" marR="0" lvl="0" indent="0" algn="l" rtl="0">
                <a:lnSpc>
                  <a:spcPct val="90000"/>
                </a:lnSpc>
                <a:spcBef>
                  <a:spcPts val="0"/>
                </a:spcBef>
                <a:spcAft>
                  <a:spcPts val="0"/>
                </a:spcAft>
                <a:buClr>
                  <a:schemeClr val="lt1"/>
                </a:buClr>
                <a:buSzPts val="2400"/>
                <a:buFont typeface="Times New Roman"/>
                <a:buNone/>
              </a:pPr>
              <a:r>
                <a:rPr lang="en-US" sz="2400" b="1">
                  <a:solidFill>
                    <a:schemeClr val="lt1"/>
                  </a:solidFill>
                  <a:latin typeface="Times New Roman"/>
                  <a:ea typeface="Times New Roman"/>
                  <a:cs typeface="Times New Roman"/>
                  <a:sym typeface="Times New Roman"/>
                </a:rPr>
                <a:t>PROBLEMS IDENTIFIED IN EXISTING SYSTEM</a:t>
              </a:r>
              <a:endParaRPr/>
            </a:p>
          </p:txBody>
        </p:sp>
        <p:sp>
          <p:nvSpPr>
            <p:cNvPr id="186" name="Google Shape;186;p3"/>
            <p:cNvSpPr/>
            <p:nvPr/>
          </p:nvSpPr>
          <p:spPr>
            <a:xfrm>
              <a:off x="0" y="148238"/>
              <a:ext cx="485400" cy="48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7" name="Google Shape;187;p3" descr="How Expensive Stan Marsh Sticker - How Expensive Stan Marsh South Park Stickers"/>
          <p:cNvPicPr preferRelativeResize="0"/>
          <p:nvPr/>
        </p:nvPicPr>
        <p:blipFill rotWithShape="1">
          <a:blip r:embed="rId7">
            <a:alphaModFix/>
          </a:blip>
          <a:srcRect/>
          <a:stretch/>
        </p:blipFill>
        <p:spPr>
          <a:xfrm>
            <a:off x="2662239" y="3713404"/>
            <a:ext cx="1819275" cy="1905000"/>
          </a:xfrm>
          <a:prstGeom prst="rect">
            <a:avLst/>
          </a:prstGeom>
          <a:noFill/>
          <a:ln>
            <a:noFill/>
          </a:ln>
        </p:spPr>
      </p:pic>
      <p:sp>
        <p:nvSpPr>
          <p:cNvPr id="188" name="Google Shape;188;p3"/>
          <p:cNvSpPr txBox="1"/>
          <p:nvPr/>
        </p:nvSpPr>
        <p:spPr>
          <a:xfrm>
            <a:off x="2662239" y="5749236"/>
            <a:ext cx="3500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Garamond"/>
                <a:ea typeface="Garamond"/>
                <a:cs typeface="Garamond"/>
                <a:sym typeface="Garamond"/>
              </a:rPr>
              <a:t>High maintenance cost</a:t>
            </a:r>
            <a:endParaRPr sz="1800" b="1">
              <a:solidFill>
                <a:srgbClr val="FF0000"/>
              </a:solidFill>
              <a:latin typeface="Garamond"/>
              <a:ea typeface="Garamond"/>
              <a:cs typeface="Garamond"/>
              <a:sym typeface="Garamond"/>
            </a:endParaRPr>
          </a:p>
        </p:txBody>
      </p:sp>
      <p:pic>
        <p:nvPicPr>
          <p:cNvPr id="189" name="Google Shape;189;p3" descr="Cam Aye Camara Ojo Sticker - Cam Aye Camara Ojo Security Camera Stickers"/>
          <p:cNvPicPr preferRelativeResize="0"/>
          <p:nvPr/>
        </p:nvPicPr>
        <p:blipFill rotWithShape="1">
          <a:blip r:embed="rId8">
            <a:alphaModFix/>
          </a:blip>
          <a:srcRect/>
          <a:stretch/>
        </p:blipFill>
        <p:spPr>
          <a:xfrm>
            <a:off x="6710362" y="3851516"/>
            <a:ext cx="1905000" cy="1628775"/>
          </a:xfrm>
          <a:prstGeom prst="rect">
            <a:avLst/>
          </a:prstGeom>
          <a:noFill/>
          <a:ln>
            <a:noFill/>
          </a:ln>
        </p:spPr>
      </p:pic>
      <p:sp>
        <p:nvSpPr>
          <p:cNvPr id="190" name="Google Shape;190;p3"/>
          <p:cNvSpPr txBox="1"/>
          <p:nvPr/>
        </p:nvSpPr>
        <p:spPr>
          <a:xfrm flipH="1">
            <a:off x="7008525" y="5749236"/>
            <a:ext cx="30213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Garamond"/>
                <a:ea typeface="Garamond"/>
                <a:cs typeface="Garamond"/>
                <a:sym typeface="Garamond"/>
              </a:rPr>
              <a:t>Security issues</a:t>
            </a:r>
            <a:endParaRPr sz="1800" b="1">
              <a:solidFill>
                <a:srgbClr val="FF0000"/>
              </a:solidFill>
              <a:latin typeface="Garamond"/>
              <a:ea typeface="Garamond"/>
              <a:cs typeface="Garamond"/>
              <a:sym typeface="Garamond"/>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4" descr="Loading Times - Slow GIF - Slow Loading Loading Times GIFs"/>
          <p:cNvPicPr preferRelativeResize="0"/>
          <p:nvPr/>
        </p:nvPicPr>
        <p:blipFill rotWithShape="1">
          <a:blip r:embed="rId3">
            <a:alphaModFix/>
          </a:blip>
          <a:srcRect/>
          <a:stretch/>
        </p:blipFill>
        <p:spPr>
          <a:xfrm>
            <a:off x="914400" y="1595163"/>
            <a:ext cx="2095500" cy="1987409"/>
          </a:xfrm>
          <a:prstGeom prst="rect">
            <a:avLst/>
          </a:prstGeom>
          <a:noFill/>
          <a:ln>
            <a:noFill/>
          </a:ln>
        </p:spPr>
      </p:pic>
      <p:sp>
        <p:nvSpPr>
          <p:cNvPr id="196" name="Google Shape;196;p4"/>
          <p:cNvSpPr txBox="1"/>
          <p:nvPr/>
        </p:nvSpPr>
        <p:spPr>
          <a:xfrm>
            <a:off x="1038225" y="3344072"/>
            <a:ext cx="306705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FF0000"/>
                </a:solidFill>
                <a:latin typeface="Garamond"/>
                <a:ea typeface="Garamond"/>
                <a:cs typeface="Garamond"/>
                <a:sym typeface="Garamond"/>
              </a:rPr>
              <a:t>Slow data transfer</a:t>
            </a:r>
            <a:endParaRPr sz="1800" b="1">
              <a:solidFill>
                <a:srgbClr val="FF0000"/>
              </a:solidFill>
              <a:latin typeface="Garamond"/>
              <a:ea typeface="Garamond"/>
              <a:cs typeface="Garamond"/>
              <a:sym typeface="Garamond"/>
            </a:endParaRPr>
          </a:p>
        </p:txBody>
      </p:sp>
      <p:pic>
        <p:nvPicPr>
          <p:cNvPr id="197" name="Google Shape;197;p4" descr="Error Oncall No Internet Connection Gmae GIF - Error Oncall No Internet Connection Gmae Google GIFs"/>
          <p:cNvPicPr preferRelativeResize="0"/>
          <p:nvPr/>
        </p:nvPicPr>
        <p:blipFill rotWithShape="1">
          <a:blip r:embed="rId4">
            <a:alphaModFix/>
          </a:blip>
          <a:srcRect/>
          <a:stretch/>
        </p:blipFill>
        <p:spPr>
          <a:xfrm>
            <a:off x="3764756" y="2157138"/>
            <a:ext cx="2095500" cy="921435"/>
          </a:xfrm>
          <a:prstGeom prst="rect">
            <a:avLst/>
          </a:prstGeom>
          <a:noFill/>
          <a:ln>
            <a:noFill/>
          </a:ln>
        </p:spPr>
      </p:pic>
      <p:sp>
        <p:nvSpPr>
          <p:cNvPr id="198" name="Google Shape;198;p4"/>
          <p:cNvSpPr txBox="1"/>
          <p:nvPr/>
        </p:nvSpPr>
        <p:spPr>
          <a:xfrm>
            <a:off x="3664743" y="3321331"/>
            <a:ext cx="22955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Garamond"/>
                <a:ea typeface="Garamond"/>
                <a:cs typeface="Garamond"/>
                <a:sym typeface="Garamond"/>
              </a:rPr>
              <a:t>Connectivity problem</a:t>
            </a:r>
            <a:endParaRPr sz="1800" b="1">
              <a:solidFill>
                <a:srgbClr val="FF0000"/>
              </a:solidFill>
              <a:latin typeface="Garamond"/>
              <a:ea typeface="Garamond"/>
              <a:cs typeface="Garamond"/>
              <a:sym typeface="Garamond"/>
            </a:endParaRPr>
          </a:p>
        </p:txBody>
      </p:sp>
      <p:pic>
        <p:nvPicPr>
          <p:cNvPr id="199" name="Google Shape;199;p4" descr="Processing GIF - Processing GIFs"/>
          <p:cNvPicPr preferRelativeResize="0"/>
          <p:nvPr/>
        </p:nvPicPr>
        <p:blipFill rotWithShape="1">
          <a:blip r:embed="rId5">
            <a:alphaModFix/>
          </a:blip>
          <a:srcRect/>
          <a:stretch/>
        </p:blipFill>
        <p:spPr>
          <a:xfrm>
            <a:off x="6615111" y="1595163"/>
            <a:ext cx="2095500" cy="1833837"/>
          </a:xfrm>
          <a:prstGeom prst="rect">
            <a:avLst/>
          </a:prstGeom>
          <a:noFill/>
          <a:ln>
            <a:noFill/>
          </a:ln>
        </p:spPr>
      </p:pic>
      <p:sp>
        <p:nvSpPr>
          <p:cNvPr id="200" name="Google Shape;200;p4"/>
          <p:cNvSpPr txBox="1"/>
          <p:nvPr/>
        </p:nvSpPr>
        <p:spPr>
          <a:xfrm>
            <a:off x="6615111" y="3321331"/>
            <a:ext cx="252888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Garamond"/>
                <a:ea typeface="Garamond"/>
                <a:cs typeface="Garamond"/>
                <a:sym typeface="Garamond"/>
              </a:rPr>
              <a:t>Slow processing</a:t>
            </a:r>
            <a:endParaRPr sz="1800" b="1">
              <a:solidFill>
                <a:srgbClr val="FF0000"/>
              </a:solidFill>
              <a:latin typeface="Garamond"/>
              <a:ea typeface="Garamond"/>
              <a:cs typeface="Garamond"/>
              <a:sym typeface="Garamond"/>
            </a:endParaRPr>
          </a:p>
        </p:txBody>
      </p:sp>
      <p:pic>
        <p:nvPicPr>
          <p:cNvPr id="201" name="Google Shape;201;p4" descr="We Are Connected Sleeping GIF - We Are Connected Sleeping Connection GIFs"/>
          <p:cNvPicPr preferRelativeResize="0"/>
          <p:nvPr/>
        </p:nvPicPr>
        <p:blipFill rotWithShape="1">
          <a:blip r:embed="rId6">
            <a:alphaModFix/>
          </a:blip>
          <a:srcRect/>
          <a:stretch/>
        </p:blipFill>
        <p:spPr>
          <a:xfrm>
            <a:off x="9505379" y="1595163"/>
            <a:ext cx="1276106" cy="1716399"/>
          </a:xfrm>
          <a:prstGeom prst="rect">
            <a:avLst/>
          </a:prstGeom>
          <a:noFill/>
          <a:ln>
            <a:noFill/>
          </a:ln>
        </p:spPr>
      </p:pic>
      <p:sp>
        <p:nvSpPr>
          <p:cNvPr id="202" name="Google Shape;202;p4"/>
          <p:cNvSpPr txBox="1"/>
          <p:nvPr/>
        </p:nvSpPr>
        <p:spPr>
          <a:xfrm>
            <a:off x="9505379" y="3321332"/>
            <a:ext cx="19716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Garamond"/>
                <a:ea typeface="Garamond"/>
                <a:cs typeface="Garamond"/>
                <a:sym typeface="Garamond"/>
              </a:rPr>
              <a:t>Wired connection</a:t>
            </a:r>
            <a:endParaRPr sz="1800" b="1">
              <a:solidFill>
                <a:srgbClr val="FF0000"/>
              </a:solidFill>
              <a:latin typeface="Garamond"/>
              <a:ea typeface="Garamond"/>
              <a:cs typeface="Garamond"/>
              <a:sym typeface="Garamond"/>
            </a:endParaRPr>
          </a:p>
        </p:txBody>
      </p:sp>
      <p:grpSp>
        <p:nvGrpSpPr>
          <p:cNvPr id="203" name="Google Shape;203;p4"/>
          <p:cNvGrpSpPr/>
          <p:nvPr/>
        </p:nvGrpSpPr>
        <p:grpSpPr>
          <a:xfrm>
            <a:off x="227615" y="723062"/>
            <a:ext cx="10922017" cy="1061642"/>
            <a:chOff x="-810610" y="-139882"/>
            <a:chExt cx="10922017" cy="1061642"/>
          </a:xfrm>
        </p:grpSpPr>
        <p:sp>
          <p:nvSpPr>
            <p:cNvPr id="204" name="Google Shape;204;p4"/>
            <p:cNvSpPr/>
            <p:nvPr/>
          </p:nvSpPr>
          <p:spPr>
            <a:xfrm>
              <a:off x="-810610" y="-139882"/>
              <a:ext cx="1061642" cy="1061642"/>
            </a:xfrm>
            <a:prstGeom prst="blockArc">
              <a:avLst>
                <a:gd name="adj1" fmla="val 18900000"/>
                <a:gd name="adj2" fmla="val 2700000"/>
                <a:gd name="adj3" fmla="val 2035"/>
              </a:avLst>
            </a:prstGeom>
            <a:noFill/>
            <a:ln w="15875" cap="flat" cmpd="sng">
              <a:solidFill>
                <a:srgbClr val="AE666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242700" y="196778"/>
              <a:ext cx="9868707" cy="388320"/>
            </a:xfrm>
            <a:prstGeom prst="rect">
              <a:avLst/>
            </a:prstGeom>
            <a:solidFill>
              <a:srgbClr val="762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txBox="1"/>
            <p:nvPr/>
          </p:nvSpPr>
          <p:spPr>
            <a:xfrm>
              <a:off x="242700" y="196778"/>
              <a:ext cx="9868707" cy="388320"/>
            </a:xfrm>
            <a:prstGeom prst="rect">
              <a:avLst/>
            </a:prstGeom>
            <a:noFill/>
            <a:ln>
              <a:noFill/>
            </a:ln>
          </p:spPr>
          <p:txBody>
            <a:bodyPr spcFirstLastPara="1" wrap="square" lIns="310300" tIns="60950" rIns="60950" bIns="60950" anchor="ctr" anchorCtr="0">
              <a:noAutofit/>
            </a:bodyPr>
            <a:lstStyle/>
            <a:p>
              <a:pPr marL="0" marR="0" lvl="0" indent="0" algn="l" rtl="0">
                <a:lnSpc>
                  <a:spcPct val="90000"/>
                </a:lnSpc>
                <a:spcBef>
                  <a:spcPts val="0"/>
                </a:spcBef>
                <a:spcAft>
                  <a:spcPts val="0"/>
                </a:spcAft>
                <a:buClr>
                  <a:schemeClr val="lt1"/>
                </a:buClr>
                <a:buSzPts val="2400"/>
                <a:buFont typeface="Times New Roman"/>
                <a:buNone/>
              </a:pPr>
              <a:r>
                <a:rPr lang="en-US" sz="2400" b="1">
                  <a:solidFill>
                    <a:schemeClr val="lt1"/>
                  </a:solidFill>
                  <a:latin typeface="Times New Roman"/>
                  <a:ea typeface="Times New Roman"/>
                  <a:cs typeface="Times New Roman"/>
                  <a:sym typeface="Times New Roman"/>
                </a:rPr>
                <a:t>PROBLEMS IDENTIFIED IN EXISTING SYSTEM</a:t>
              </a:r>
              <a:endParaRPr/>
            </a:p>
          </p:txBody>
        </p:sp>
        <p:sp>
          <p:nvSpPr>
            <p:cNvPr id="207" name="Google Shape;207;p4"/>
            <p:cNvSpPr/>
            <p:nvPr/>
          </p:nvSpPr>
          <p:spPr>
            <a:xfrm>
              <a:off x="0" y="148238"/>
              <a:ext cx="485400" cy="48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8" name="Google Shape;208;p4" descr="How Expensive Stan Marsh Sticker - How Expensive Stan Marsh South Park Stickers"/>
          <p:cNvPicPr preferRelativeResize="0"/>
          <p:nvPr/>
        </p:nvPicPr>
        <p:blipFill rotWithShape="1">
          <a:blip r:embed="rId7">
            <a:alphaModFix/>
          </a:blip>
          <a:srcRect/>
          <a:stretch/>
        </p:blipFill>
        <p:spPr>
          <a:xfrm>
            <a:off x="2662239" y="3713404"/>
            <a:ext cx="1819275" cy="1905000"/>
          </a:xfrm>
          <a:prstGeom prst="rect">
            <a:avLst/>
          </a:prstGeom>
          <a:noFill/>
          <a:ln>
            <a:noFill/>
          </a:ln>
        </p:spPr>
      </p:pic>
      <p:sp>
        <p:nvSpPr>
          <p:cNvPr id="209" name="Google Shape;209;p4"/>
          <p:cNvSpPr txBox="1"/>
          <p:nvPr/>
        </p:nvSpPr>
        <p:spPr>
          <a:xfrm>
            <a:off x="2662239" y="5749236"/>
            <a:ext cx="35004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Garamond"/>
                <a:ea typeface="Garamond"/>
                <a:cs typeface="Garamond"/>
                <a:sym typeface="Garamond"/>
              </a:rPr>
              <a:t>High maintenance cost</a:t>
            </a:r>
            <a:endParaRPr sz="1800" b="1">
              <a:solidFill>
                <a:srgbClr val="FF0000"/>
              </a:solidFill>
              <a:latin typeface="Garamond"/>
              <a:ea typeface="Garamond"/>
              <a:cs typeface="Garamond"/>
              <a:sym typeface="Garamond"/>
            </a:endParaRPr>
          </a:p>
        </p:txBody>
      </p:sp>
      <p:pic>
        <p:nvPicPr>
          <p:cNvPr id="210" name="Google Shape;210;p4" descr="Cam Aye Camara Ojo Sticker - Cam Aye Camara Ojo Security Camera Stickers"/>
          <p:cNvPicPr preferRelativeResize="0"/>
          <p:nvPr/>
        </p:nvPicPr>
        <p:blipFill rotWithShape="1">
          <a:blip r:embed="rId8">
            <a:alphaModFix/>
          </a:blip>
          <a:srcRect/>
          <a:stretch/>
        </p:blipFill>
        <p:spPr>
          <a:xfrm>
            <a:off x="6710362" y="3851516"/>
            <a:ext cx="1905000" cy="1628775"/>
          </a:xfrm>
          <a:prstGeom prst="rect">
            <a:avLst/>
          </a:prstGeom>
          <a:noFill/>
          <a:ln>
            <a:noFill/>
          </a:ln>
        </p:spPr>
      </p:pic>
      <p:sp>
        <p:nvSpPr>
          <p:cNvPr id="211" name="Google Shape;211;p4"/>
          <p:cNvSpPr txBox="1"/>
          <p:nvPr/>
        </p:nvSpPr>
        <p:spPr>
          <a:xfrm flipH="1">
            <a:off x="7008494" y="5749236"/>
            <a:ext cx="30213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Garamond"/>
                <a:ea typeface="Garamond"/>
                <a:cs typeface="Garamond"/>
                <a:sym typeface="Garamond"/>
              </a:rPr>
              <a:t>Security issues</a:t>
            </a:r>
            <a:endParaRPr sz="1800" b="1">
              <a:solidFill>
                <a:srgbClr val="FF0000"/>
              </a:solidFill>
              <a:latin typeface="Garamond"/>
              <a:ea typeface="Garamond"/>
              <a:cs typeface="Garamond"/>
              <a:sym typeface="Garamond"/>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 calcmode="lin" valueType="num">
                                      <p:cBhvr additive="base">
                                        <p:cTn id="7" dur="250"/>
                                        <p:tgtEl>
                                          <p:spTgt spid="19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96"/>
                                        </p:tgtEl>
                                        <p:attrNameLst>
                                          <p:attrName>style.visibility</p:attrName>
                                        </p:attrNameLst>
                                      </p:cBhvr>
                                      <p:to>
                                        <p:strVal val="visible"/>
                                      </p:to>
                                    </p:set>
                                    <p:anim calcmode="lin" valueType="num">
                                      <p:cBhvr additive="base">
                                        <p:cTn id="10" dur="250"/>
                                        <p:tgtEl>
                                          <p:spTgt spid="196"/>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7"/>
                                        </p:tgtEl>
                                        <p:attrNameLst>
                                          <p:attrName>style.visibility</p:attrName>
                                        </p:attrNameLst>
                                      </p:cBhvr>
                                      <p:to>
                                        <p:strVal val="visible"/>
                                      </p:to>
                                    </p:set>
                                    <p:animEffect transition="in" filter="fade">
                                      <p:cBhvr>
                                        <p:cTn id="15" dur="250"/>
                                        <p:tgtEl>
                                          <p:spTgt spid="197"/>
                                        </p:tgtEl>
                                      </p:cBhvr>
                                    </p:animEffect>
                                  </p:childTnLst>
                                </p:cTn>
                              </p:par>
                              <p:par>
                                <p:cTn id="16" presetID="10" presetClass="entr" presetSubtype="0" fill="hold" nodeType="withEffect">
                                  <p:stCondLst>
                                    <p:cond delay="0"/>
                                  </p:stCondLst>
                                  <p:childTnLst>
                                    <p:set>
                                      <p:cBhvr>
                                        <p:cTn id="17" dur="1" fill="hold">
                                          <p:stCondLst>
                                            <p:cond delay="0"/>
                                          </p:stCondLst>
                                        </p:cTn>
                                        <p:tgtEl>
                                          <p:spTgt spid="198"/>
                                        </p:tgtEl>
                                        <p:attrNameLst>
                                          <p:attrName>style.visibility</p:attrName>
                                        </p:attrNameLst>
                                      </p:cBhvr>
                                      <p:to>
                                        <p:strVal val="visible"/>
                                      </p:to>
                                    </p:set>
                                    <p:animEffect transition="in" filter="fade">
                                      <p:cBhvr>
                                        <p:cTn id="18" dur="500"/>
                                        <p:tgtEl>
                                          <p:spTgt spid="19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9"/>
                                        </p:tgtEl>
                                        <p:attrNameLst>
                                          <p:attrName>style.visibility</p:attrName>
                                        </p:attrNameLst>
                                      </p:cBhvr>
                                      <p:to>
                                        <p:strVal val="visible"/>
                                      </p:to>
                                    </p:set>
                                    <p:animEffect transition="in" filter="fade">
                                      <p:cBhvr>
                                        <p:cTn id="23" dur="500"/>
                                        <p:tgtEl>
                                          <p:spTgt spid="199"/>
                                        </p:tgtEl>
                                      </p:cBhvr>
                                    </p:animEffect>
                                  </p:childTnLst>
                                </p:cTn>
                              </p:par>
                              <p:par>
                                <p:cTn id="24" presetID="10" presetClass="entr" presetSubtype="0" fill="hold" nodeType="withEffect">
                                  <p:stCondLst>
                                    <p:cond delay="0"/>
                                  </p:stCondLst>
                                  <p:childTnLst>
                                    <p:set>
                                      <p:cBhvr>
                                        <p:cTn id="25" dur="1" fill="hold">
                                          <p:stCondLst>
                                            <p:cond delay="0"/>
                                          </p:stCondLst>
                                        </p:cTn>
                                        <p:tgtEl>
                                          <p:spTgt spid="200"/>
                                        </p:tgtEl>
                                        <p:attrNameLst>
                                          <p:attrName>style.visibility</p:attrName>
                                        </p:attrNameLst>
                                      </p:cBhvr>
                                      <p:to>
                                        <p:strVal val="visible"/>
                                      </p:to>
                                    </p:set>
                                    <p:animEffect transition="in" filter="fade">
                                      <p:cBhvr>
                                        <p:cTn id="26" dur="500"/>
                                        <p:tgtEl>
                                          <p:spTgt spid="200"/>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1"/>
                                        </p:tgtEl>
                                        <p:attrNameLst>
                                          <p:attrName>style.visibility</p:attrName>
                                        </p:attrNameLst>
                                      </p:cBhvr>
                                      <p:to>
                                        <p:strVal val="visible"/>
                                      </p:to>
                                    </p:set>
                                    <p:anim calcmode="lin" valueType="num">
                                      <p:cBhvr additive="base">
                                        <p:cTn id="31" dur="250"/>
                                        <p:tgtEl>
                                          <p:spTgt spid="201"/>
                                        </p:tgtEl>
                                        <p:attrNameLst>
                                          <p:attrName>ppt_y</p:attrName>
                                        </p:attrNameLst>
                                      </p:cBhvr>
                                      <p:tavLst>
                                        <p:tav tm="0">
                                          <p:val>
                                            <p:strVal val="#ppt_y+1"/>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202"/>
                                        </p:tgtEl>
                                        <p:attrNameLst>
                                          <p:attrName>style.visibility</p:attrName>
                                        </p:attrNameLst>
                                      </p:cBhvr>
                                      <p:to>
                                        <p:strVal val="visible"/>
                                      </p:to>
                                    </p:set>
                                    <p:anim calcmode="lin" valueType="num">
                                      <p:cBhvr additive="base">
                                        <p:cTn id="34" dur="250"/>
                                        <p:tgtEl>
                                          <p:spTgt spid="20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08"/>
                                        </p:tgtEl>
                                        <p:attrNameLst>
                                          <p:attrName>style.visibility</p:attrName>
                                        </p:attrNameLst>
                                      </p:cBhvr>
                                      <p:to>
                                        <p:strVal val="visible"/>
                                      </p:to>
                                    </p:set>
                                    <p:anim calcmode="lin" valueType="num">
                                      <p:cBhvr additive="base">
                                        <p:cTn id="39" dur="250"/>
                                        <p:tgtEl>
                                          <p:spTgt spid="208"/>
                                        </p:tgtEl>
                                        <p:attrNameLst>
                                          <p:attrName>ppt_y</p:attrName>
                                        </p:attrNameLst>
                                      </p:cBhvr>
                                      <p:tavLst>
                                        <p:tav tm="0">
                                          <p:val>
                                            <p:strVal val="#ppt_y+1"/>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09"/>
                                        </p:tgtEl>
                                        <p:attrNameLst>
                                          <p:attrName>style.visibility</p:attrName>
                                        </p:attrNameLst>
                                      </p:cBhvr>
                                      <p:to>
                                        <p:strVal val="visible"/>
                                      </p:to>
                                    </p:set>
                                    <p:anim calcmode="lin" valueType="num">
                                      <p:cBhvr additive="base">
                                        <p:cTn id="42" dur="250"/>
                                        <p:tgtEl>
                                          <p:spTgt spid="20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11"/>
                                        </p:tgtEl>
                                        <p:attrNameLst>
                                          <p:attrName>style.visibility</p:attrName>
                                        </p:attrNameLst>
                                      </p:cBhvr>
                                      <p:to>
                                        <p:strVal val="visible"/>
                                      </p:to>
                                    </p:set>
                                    <p:anim calcmode="lin" valueType="num">
                                      <p:cBhvr additive="base">
                                        <p:cTn id="47" dur="250"/>
                                        <p:tgtEl>
                                          <p:spTgt spid="211"/>
                                        </p:tgtEl>
                                        <p:attrNameLst>
                                          <p:attrName>ppt_y</p:attrName>
                                        </p:attrNameLst>
                                      </p:cBhvr>
                                      <p:tavLst>
                                        <p:tav tm="0">
                                          <p:val>
                                            <p:strVal val="#ppt_y+1"/>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210"/>
                                        </p:tgtEl>
                                        <p:attrNameLst>
                                          <p:attrName>style.visibility</p:attrName>
                                        </p:attrNameLst>
                                      </p:cBhvr>
                                      <p:to>
                                        <p:strVal val="visible"/>
                                      </p:to>
                                    </p:set>
                                    <p:anim calcmode="lin" valueType="num">
                                      <p:cBhvr additive="base">
                                        <p:cTn id="50" dur="250"/>
                                        <p:tgtEl>
                                          <p:spTgt spid="2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pSp>
        <p:nvGrpSpPr>
          <p:cNvPr id="216" name="Google Shape;216;p5"/>
          <p:cNvGrpSpPr/>
          <p:nvPr/>
        </p:nvGrpSpPr>
        <p:grpSpPr>
          <a:xfrm>
            <a:off x="315826" y="708259"/>
            <a:ext cx="10922017" cy="1061642"/>
            <a:chOff x="-810610" y="-139882"/>
            <a:chExt cx="10922017" cy="1061642"/>
          </a:xfrm>
        </p:grpSpPr>
        <p:sp>
          <p:nvSpPr>
            <p:cNvPr id="217" name="Google Shape;217;p5"/>
            <p:cNvSpPr/>
            <p:nvPr/>
          </p:nvSpPr>
          <p:spPr>
            <a:xfrm>
              <a:off x="-810610" y="-139882"/>
              <a:ext cx="1061642" cy="1061642"/>
            </a:xfrm>
            <a:prstGeom prst="blockArc">
              <a:avLst>
                <a:gd name="adj1" fmla="val 18900000"/>
                <a:gd name="adj2" fmla="val 2700000"/>
                <a:gd name="adj3" fmla="val 2035"/>
              </a:avLst>
            </a:prstGeom>
            <a:noFill/>
            <a:ln w="15875" cap="flat" cmpd="sng">
              <a:solidFill>
                <a:srgbClr val="AE666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242700" y="196778"/>
              <a:ext cx="9868707" cy="388320"/>
            </a:xfrm>
            <a:prstGeom prst="rect">
              <a:avLst/>
            </a:prstGeom>
            <a:solidFill>
              <a:srgbClr val="762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txBox="1"/>
            <p:nvPr/>
          </p:nvSpPr>
          <p:spPr>
            <a:xfrm>
              <a:off x="242700" y="196778"/>
              <a:ext cx="9868707" cy="388320"/>
            </a:xfrm>
            <a:prstGeom prst="rect">
              <a:avLst/>
            </a:prstGeom>
            <a:noFill/>
            <a:ln>
              <a:noFill/>
            </a:ln>
          </p:spPr>
          <p:txBody>
            <a:bodyPr spcFirstLastPara="1" wrap="square" lIns="310300" tIns="60950" rIns="60950" bIns="60950" anchor="ctr" anchorCtr="0">
              <a:noAutofit/>
            </a:bodyPr>
            <a:lstStyle/>
            <a:p>
              <a:pPr marL="0" lvl="0" indent="0" algn="l" rtl="0">
                <a:lnSpc>
                  <a:spcPct val="90000"/>
                </a:lnSpc>
                <a:spcBef>
                  <a:spcPts val="0"/>
                </a:spcBef>
                <a:spcAft>
                  <a:spcPts val="0"/>
                </a:spcAft>
                <a:buClr>
                  <a:schemeClr val="lt1"/>
                </a:buClr>
                <a:buSzPts val="2400"/>
                <a:buFont typeface="Times New Roman"/>
                <a:buNone/>
              </a:pPr>
              <a:r>
                <a:rPr lang="en-US" sz="2400" b="1">
                  <a:solidFill>
                    <a:schemeClr val="lt1"/>
                  </a:solidFill>
                  <a:latin typeface="Times New Roman"/>
                  <a:ea typeface="Times New Roman"/>
                  <a:cs typeface="Times New Roman"/>
                  <a:sym typeface="Times New Roman"/>
                </a:rPr>
                <a:t>HOME AUTOMATION USING WIFI</a:t>
              </a:r>
              <a:endParaRPr/>
            </a:p>
          </p:txBody>
        </p:sp>
        <p:sp>
          <p:nvSpPr>
            <p:cNvPr id="220" name="Google Shape;220;p5"/>
            <p:cNvSpPr/>
            <p:nvPr/>
          </p:nvSpPr>
          <p:spPr>
            <a:xfrm>
              <a:off x="0" y="148238"/>
              <a:ext cx="485400" cy="48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5"/>
          <p:cNvSpPr txBox="1"/>
          <p:nvPr/>
        </p:nvSpPr>
        <p:spPr>
          <a:xfrm>
            <a:off x="1040296" y="1730763"/>
            <a:ext cx="10111500" cy="3170700"/>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C00000"/>
              </a:buClr>
              <a:buSzPts val="2000"/>
              <a:buFont typeface="Noto Sans Symbols"/>
              <a:buChar char="❑"/>
            </a:pPr>
            <a:r>
              <a:rPr lang="en-US" sz="2000">
                <a:solidFill>
                  <a:schemeClr val="dk1"/>
                </a:solidFill>
                <a:latin typeface="Garamond"/>
                <a:ea typeface="Garamond"/>
                <a:cs typeface="Garamond"/>
                <a:sym typeface="Garamond"/>
              </a:rPr>
              <a:t>Based on the network established between Wi-Fi modules, modem and Smart phone where the smart phone is used to give commands.(No internet connection is required)</a:t>
            </a:r>
            <a:endParaRPr sz="2000">
              <a:solidFill>
                <a:schemeClr val="dk1"/>
              </a:solidFill>
              <a:latin typeface="Garamond"/>
              <a:ea typeface="Garamond"/>
              <a:cs typeface="Garamond"/>
              <a:sym typeface="Garamond"/>
            </a:endParaRPr>
          </a:p>
          <a:p>
            <a:pPr marL="342900" marR="0" lvl="0" indent="-342900" algn="just" rtl="0">
              <a:lnSpc>
                <a:spcPct val="150000"/>
              </a:lnSpc>
              <a:spcBef>
                <a:spcPts val="0"/>
              </a:spcBef>
              <a:spcAft>
                <a:spcPts val="0"/>
              </a:spcAft>
              <a:buClr>
                <a:srgbClr val="C00000"/>
              </a:buClr>
              <a:buSzPts val="2000"/>
              <a:buFont typeface="Noto Sans Symbols"/>
              <a:buChar char="❑"/>
            </a:pPr>
            <a:r>
              <a:rPr lang="en-US" sz="2000">
                <a:solidFill>
                  <a:schemeClr val="dk1"/>
                </a:solidFill>
                <a:latin typeface="Garamond"/>
                <a:ea typeface="Garamond"/>
                <a:cs typeface="Garamond"/>
                <a:sym typeface="Garamond"/>
              </a:rPr>
              <a:t>The whole system is wireless, won’t be any loss in data at maximum and also there won’t be any problem due to wiring.</a:t>
            </a:r>
            <a:endParaRPr/>
          </a:p>
          <a:p>
            <a:pPr marL="342900" marR="0" lvl="0" indent="-342900" algn="just" rtl="0">
              <a:lnSpc>
                <a:spcPct val="150000"/>
              </a:lnSpc>
              <a:spcBef>
                <a:spcPts val="0"/>
              </a:spcBef>
              <a:spcAft>
                <a:spcPts val="0"/>
              </a:spcAft>
              <a:buClr>
                <a:srgbClr val="C00000"/>
              </a:buClr>
              <a:buSzPts val="2000"/>
              <a:buFont typeface="Noto Sans Symbols"/>
              <a:buChar char="❑"/>
            </a:pPr>
            <a:r>
              <a:rPr lang="en-US" sz="2000">
                <a:solidFill>
                  <a:schemeClr val="dk1"/>
                </a:solidFill>
                <a:latin typeface="Garamond"/>
                <a:ea typeface="Garamond"/>
                <a:cs typeface="Garamond"/>
                <a:sym typeface="Garamond"/>
              </a:rPr>
              <a:t>All the home appliances are connected to microcontroller through 5V 10A relay, other than no wire connections are required.</a:t>
            </a:r>
            <a:endParaRPr/>
          </a:p>
          <a:p>
            <a:pPr marL="342900" marR="0" lvl="0" indent="-215900" algn="just" rtl="0">
              <a:lnSpc>
                <a:spcPct val="150000"/>
              </a:lnSpc>
              <a:spcBef>
                <a:spcPts val="0"/>
              </a:spcBef>
              <a:spcAft>
                <a:spcPts val="0"/>
              </a:spcAft>
              <a:buClr>
                <a:srgbClr val="C00000"/>
              </a:buClr>
              <a:buSzPts val="2000"/>
              <a:buFont typeface="Noto Sans Symbols"/>
              <a:buNone/>
            </a:pPr>
            <a:endParaRPr sz="2000">
              <a:solidFill>
                <a:schemeClr val="dk1"/>
              </a:solidFill>
              <a:latin typeface="Garamond"/>
              <a:ea typeface="Garamond"/>
              <a:cs typeface="Garamond"/>
              <a:sym typeface="Garamond"/>
            </a:endParaRPr>
          </a:p>
        </p:txBody>
      </p:sp>
      <p:pic>
        <p:nvPicPr>
          <p:cNvPr id="222" name="Google Shape;222;p5" descr="Wireless Modem HD Stock Images | Shutterstock"/>
          <p:cNvPicPr preferRelativeResize="0"/>
          <p:nvPr/>
        </p:nvPicPr>
        <p:blipFill rotWithShape="1">
          <a:blip r:embed="rId3">
            <a:alphaModFix/>
          </a:blip>
          <a:srcRect b="8382"/>
          <a:stretch/>
        </p:blipFill>
        <p:spPr>
          <a:xfrm>
            <a:off x="621300" y="4792601"/>
            <a:ext cx="2057400" cy="1410375"/>
          </a:xfrm>
          <a:prstGeom prst="rect">
            <a:avLst/>
          </a:prstGeom>
          <a:noFill/>
          <a:ln>
            <a:noFill/>
          </a:ln>
        </p:spPr>
      </p:pic>
      <p:pic>
        <p:nvPicPr>
          <p:cNvPr id="223" name="Google Shape;223;p5" descr="Amazon.com: Tolako 5v Relay Module 5V Indicator Light LED 1 Channel Relay  Module for Arduino ARM PIC AVR MCU : Tools &amp; Home Improvement"/>
          <p:cNvPicPr preferRelativeResize="0"/>
          <p:nvPr/>
        </p:nvPicPr>
        <p:blipFill rotWithShape="1">
          <a:blip r:embed="rId4">
            <a:alphaModFix/>
          </a:blip>
          <a:srcRect/>
          <a:stretch/>
        </p:blipFill>
        <p:spPr>
          <a:xfrm>
            <a:off x="2617375" y="4901475"/>
            <a:ext cx="2323675" cy="1351250"/>
          </a:xfrm>
          <a:prstGeom prst="rect">
            <a:avLst/>
          </a:prstGeom>
          <a:noFill/>
          <a:ln>
            <a:noFill/>
          </a:ln>
        </p:spPr>
      </p:pic>
      <p:pic>
        <p:nvPicPr>
          <p:cNvPr id="224" name="Google Shape;224;p5" descr="NODEMCU - ESP8266 Wifi Development Board buy online at Low Price in India -  ElectronicsComp.com"/>
          <p:cNvPicPr preferRelativeResize="0"/>
          <p:nvPr/>
        </p:nvPicPr>
        <p:blipFill rotWithShape="1">
          <a:blip r:embed="rId5">
            <a:alphaModFix/>
          </a:blip>
          <a:srcRect/>
          <a:stretch/>
        </p:blipFill>
        <p:spPr>
          <a:xfrm>
            <a:off x="4941050" y="4901473"/>
            <a:ext cx="2057400" cy="1351250"/>
          </a:xfrm>
          <a:prstGeom prst="rect">
            <a:avLst/>
          </a:prstGeom>
          <a:noFill/>
          <a:ln>
            <a:noFill/>
          </a:ln>
        </p:spPr>
      </p:pic>
      <p:pic>
        <p:nvPicPr>
          <p:cNvPr id="225" name="Google Shape;225;p5" descr="Cotronic"/>
          <p:cNvPicPr preferRelativeResize="0"/>
          <p:nvPr/>
        </p:nvPicPr>
        <p:blipFill rotWithShape="1">
          <a:blip r:embed="rId6">
            <a:alphaModFix/>
          </a:blip>
          <a:srcRect/>
          <a:stretch/>
        </p:blipFill>
        <p:spPr>
          <a:xfrm>
            <a:off x="6855575" y="4901476"/>
            <a:ext cx="2295525" cy="1271925"/>
          </a:xfrm>
          <a:prstGeom prst="rect">
            <a:avLst/>
          </a:prstGeom>
          <a:noFill/>
          <a:ln>
            <a:noFill/>
          </a:ln>
        </p:spPr>
      </p:pic>
      <p:pic>
        <p:nvPicPr>
          <p:cNvPr id="226" name="Google Shape;226;p5" descr="Phone Repair - iFixit"/>
          <p:cNvPicPr preferRelativeResize="0"/>
          <p:nvPr/>
        </p:nvPicPr>
        <p:blipFill rotWithShape="1">
          <a:blip r:embed="rId7">
            <a:alphaModFix/>
          </a:blip>
          <a:srcRect/>
          <a:stretch/>
        </p:blipFill>
        <p:spPr>
          <a:xfrm>
            <a:off x="9060425" y="4901475"/>
            <a:ext cx="2466975" cy="13512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1">
                                            <p:txEl>
                                              <p:pRg st="0" end="0"/>
                                            </p:txEl>
                                          </p:spTgt>
                                        </p:tgtEl>
                                        <p:attrNameLst>
                                          <p:attrName>style.visibility</p:attrName>
                                        </p:attrNameLst>
                                      </p:cBhvr>
                                      <p:to>
                                        <p:strVal val="visible"/>
                                      </p:to>
                                    </p:set>
                                    <p:anim calcmode="lin" valueType="num">
                                      <p:cBhvr additive="base">
                                        <p:cTn id="7" dur="500"/>
                                        <p:tgtEl>
                                          <p:spTgt spid="2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21">
                                            <p:txEl>
                                              <p:pRg st="1" end="1"/>
                                            </p:txEl>
                                          </p:spTgt>
                                        </p:tgtEl>
                                        <p:attrNameLst>
                                          <p:attrName>style.visibility</p:attrName>
                                        </p:attrNameLst>
                                      </p:cBhvr>
                                      <p:to>
                                        <p:strVal val="visible"/>
                                      </p:to>
                                    </p:set>
                                    <p:anim calcmode="lin" valueType="num">
                                      <p:cBhvr additive="base">
                                        <p:cTn id="12" dur="500"/>
                                        <p:tgtEl>
                                          <p:spTgt spid="22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21">
                                            <p:txEl>
                                              <p:pRg st="2" end="2"/>
                                            </p:txEl>
                                          </p:spTgt>
                                        </p:tgtEl>
                                        <p:attrNameLst>
                                          <p:attrName>style.visibility</p:attrName>
                                        </p:attrNameLst>
                                      </p:cBhvr>
                                      <p:to>
                                        <p:strVal val="visible"/>
                                      </p:to>
                                    </p:set>
                                    <p:anim calcmode="lin" valueType="num">
                                      <p:cBhvr additive="base">
                                        <p:cTn id="17" dur="500"/>
                                        <p:tgtEl>
                                          <p:spTgt spid="22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21">
                                            <p:txEl>
                                              <p:pRg st="3" end="3"/>
                                            </p:txEl>
                                          </p:spTgt>
                                        </p:tgtEl>
                                        <p:attrNameLst>
                                          <p:attrName>style.visibility</p:attrName>
                                        </p:attrNameLst>
                                      </p:cBhvr>
                                      <p:to>
                                        <p:strVal val="visible"/>
                                      </p:to>
                                    </p:set>
                                    <p:anim calcmode="lin" valueType="num">
                                      <p:cBhvr additive="base">
                                        <p:cTn id="22" dur="500"/>
                                        <p:tgtEl>
                                          <p:spTgt spid="22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6"/>
          <p:cNvSpPr txBox="1"/>
          <p:nvPr/>
        </p:nvSpPr>
        <p:spPr>
          <a:xfrm>
            <a:off x="1530219" y="1268963"/>
            <a:ext cx="9097347" cy="2961708"/>
          </a:xfrm>
          <a:prstGeom prst="rect">
            <a:avLst/>
          </a:prstGeom>
          <a:noFill/>
          <a:ln>
            <a:noFill/>
          </a:ln>
        </p:spPr>
        <p:txBody>
          <a:bodyPr spcFirstLastPara="1" wrap="square" lIns="91425" tIns="45700" rIns="91425" bIns="45700" anchor="t" anchorCtr="0">
            <a:spAutoFit/>
          </a:bodyPr>
          <a:lstStyle/>
          <a:p>
            <a:pPr marL="342900" marR="0" lvl="0" indent="-342900" algn="just" rtl="0">
              <a:lnSpc>
                <a:spcPct val="150000"/>
              </a:lnSpc>
              <a:spcBef>
                <a:spcPts val="0"/>
              </a:spcBef>
              <a:spcAft>
                <a:spcPts val="0"/>
              </a:spcAft>
              <a:buClr>
                <a:srgbClr val="C00000"/>
              </a:buClr>
              <a:buSzPts val="1800"/>
              <a:buFont typeface="Noto Sans Symbols"/>
              <a:buChar char="❑"/>
            </a:pPr>
            <a:r>
              <a:rPr lang="en-US" sz="1800">
                <a:solidFill>
                  <a:schemeClr val="dk1"/>
                </a:solidFill>
                <a:latin typeface="Garamond"/>
                <a:ea typeface="Garamond"/>
                <a:cs typeface="Garamond"/>
                <a:sym typeface="Garamond"/>
              </a:rPr>
              <a:t>The microcontroller along with Wi-Fi module(NodeMCU) assigned with a static IP address.</a:t>
            </a:r>
            <a:endParaRPr/>
          </a:p>
          <a:p>
            <a:pPr marL="342900" marR="0" lvl="0" indent="-342900" algn="just" rtl="0">
              <a:lnSpc>
                <a:spcPct val="150000"/>
              </a:lnSpc>
              <a:spcBef>
                <a:spcPts val="0"/>
              </a:spcBef>
              <a:spcAft>
                <a:spcPts val="0"/>
              </a:spcAft>
              <a:buClr>
                <a:srgbClr val="C00000"/>
              </a:buClr>
              <a:buSzPts val="1800"/>
              <a:buFont typeface="Noto Sans Symbols"/>
              <a:buChar char="❑"/>
            </a:pPr>
            <a:r>
              <a:rPr lang="en-US" sz="1800">
                <a:solidFill>
                  <a:schemeClr val="dk1"/>
                </a:solidFill>
                <a:latin typeface="Garamond"/>
                <a:ea typeface="Garamond"/>
                <a:cs typeface="Garamond"/>
                <a:sym typeface="Garamond"/>
              </a:rPr>
              <a:t>The html webpage for the assigned IP address is programmed in the microcontroller.</a:t>
            </a:r>
            <a:endParaRPr/>
          </a:p>
          <a:p>
            <a:pPr marL="342900" marR="0" lvl="0" indent="-342900" algn="just" rtl="0">
              <a:lnSpc>
                <a:spcPct val="150000"/>
              </a:lnSpc>
              <a:spcBef>
                <a:spcPts val="0"/>
              </a:spcBef>
              <a:spcAft>
                <a:spcPts val="0"/>
              </a:spcAft>
              <a:buClr>
                <a:srgbClr val="C00000"/>
              </a:buClr>
              <a:buSzPts val="1800"/>
              <a:buFont typeface="Noto Sans Symbols"/>
              <a:buChar char="❑"/>
            </a:pPr>
            <a:r>
              <a:rPr lang="en-US" sz="1800">
                <a:solidFill>
                  <a:schemeClr val="dk1"/>
                </a:solidFill>
                <a:latin typeface="Garamond"/>
                <a:ea typeface="Garamond"/>
                <a:cs typeface="Garamond"/>
                <a:sym typeface="Garamond"/>
              </a:rPr>
              <a:t>Whoever in the same network using their smartphone can access the IP address and its corresponding webpage.</a:t>
            </a:r>
            <a:endParaRPr/>
          </a:p>
          <a:p>
            <a:pPr marL="342900" marR="0" lvl="0" indent="-342900" algn="just" rtl="0">
              <a:lnSpc>
                <a:spcPct val="150000"/>
              </a:lnSpc>
              <a:spcBef>
                <a:spcPts val="0"/>
              </a:spcBef>
              <a:spcAft>
                <a:spcPts val="0"/>
              </a:spcAft>
              <a:buClr>
                <a:srgbClr val="C00000"/>
              </a:buClr>
              <a:buSzPts val="1800"/>
              <a:buFont typeface="Noto Sans Symbols"/>
              <a:buChar char="❑"/>
            </a:pPr>
            <a:r>
              <a:rPr lang="en-US" sz="1800">
                <a:solidFill>
                  <a:schemeClr val="dk1"/>
                </a:solidFill>
                <a:latin typeface="Garamond"/>
                <a:ea typeface="Garamond"/>
                <a:cs typeface="Garamond"/>
                <a:sym typeface="Garamond"/>
              </a:rPr>
              <a:t>The protype can be accommodated with 11 devices. If there is a need can be extended up to n number of devices.</a:t>
            </a:r>
            <a:endParaRPr/>
          </a:p>
          <a:p>
            <a:pPr marL="342900" marR="0" lvl="0" indent="-228600" algn="just" rtl="0">
              <a:lnSpc>
                <a:spcPct val="150000"/>
              </a:lnSpc>
              <a:spcBef>
                <a:spcPts val="0"/>
              </a:spcBef>
              <a:spcAft>
                <a:spcPts val="0"/>
              </a:spcAft>
              <a:buClr>
                <a:srgbClr val="C00000"/>
              </a:buClr>
              <a:buSzPts val="1800"/>
              <a:buFont typeface="Noto Sans Symbols"/>
              <a:buNone/>
            </a:pPr>
            <a:endParaRPr sz="1800">
              <a:solidFill>
                <a:schemeClr val="dk1"/>
              </a:solidFill>
              <a:latin typeface="Garamond"/>
              <a:ea typeface="Garamond"/>
              <a:cs typeface="Garamond"/>
              <a:sym typeface="Garamond"/>
            </a:endParaRPr>
          </a:p>
        </p:txBody>
      </p:sp>
      <p:pic>
        <p:nvPicPr>
          <p:cNvPr id="232" name="Google Shape;232;p6"/>
          <p:cNvPicPr preferRelativeResize="0"/>
          <p:nvPr/>
        </p:nvPicPr>
        <p:blipFill rotWithShape="1">
          <a:blip r:embed="rId3">
            <a:alphaModFix/>
          </a:blip>
          <a:srcRect/>
          <a:stretch/>
        </p:blipFill>
        <p:spPr>
          <a:xfrm>
            <a:off x="4015544" y="3429013"/>
            <a:ext cx="2562395" cy="2698565"/>
          </a:xfrm>
          <a:prstGeom prst="rect">
            <a:avLst/>
          </a:prstGeom>
          <a:noFill/>
          <a:ln>
            <a:noFill/>
          </a:ln>
        </p:spPr>
      </p:pic>
      <p:pic>
        <p:nvPicPr>
          <p:cNvPr id="233" name="Google Shape;233;p6"/>
          <p:cNvPicPr preferRelativeResize="0"/>
          <p:nvPr/>
        </p:nvPicPr>
        <p:blipFill rotWithShape="1">
          <a:blip r:embed="rId4">
            <a:alphaModFix/>
          </a:blip>
          <a:srcRect l="695" t="1516"/>
          <a:stretch/>
        </p:blipFill>
        <p:spPr>
          <a:xfrm>
            <a:off x="7086925" y="3571950"/>
            <a:ext cx="4258351" cy="2646976"/>
          </a:xfrm>
          <a:prstGeom prst="rect">
            <a:avLst/>
          </a:prstGeom>
          <a:noFill/>
          <a:ln>
            <a:noFill/>
          </a:ln>
          <a:effectLst>
            <a:outerShdw blurRad="292100" dist="139700" dir="2700000" algn="tl" rotWithShape="0">
              <a:srgbClr val="333333">
                <a:alpha val="64709"/>
              </a:srgbClr>
            </a:outerShdw>
          </a:effectLst>
        </p:spPr>
      </p:pic>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animEffect transition="in" filter="fade">
                                      <p:cBhvr>
                                        <p:cTn id="7" dur="500"/>
                                        <p:tgtEl>
                                          <p:spTgt spid="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grpSp>
        <p:nvGrpSpPr>
          <p:cNvPr id="238" name="Google Shape;238;p8"/>
          <p:cNvGrpSpPr/>
          <p:nvPr/>
        </p:nvGrpSpPr>
        <p:grpSpPr>
          <a:xfrm>
            <a:off x="315826" y="708259"/>
            <a:ext cx="10922110" cy="1061700"/>
            <a:chOff x="-810610" y="-139882"/>
            <a:chExt cx="10922110" cy="1061700"/>
          </a:xfrm>
        </p:grpSpPr>
        <p:sp>
          <p:nvSpPr>
            <p:cNvPr id="239" name="Google Shape;239;p8"/>
            <p:cNvSpPr/>
            <p:nvPr/>
          </p:nvSpPr>
          <p:spPr>
            <a:xfrm>
              <a:off x="-810610" y="-139882"/>
              <a:ext cx="1061700" cy="1061700"/>
            </a:xfrm>
            <a:prstGeom prst="blockArc">
              <a:avLst>
                <a:gd name="adj1" fmla="val 18900000"/>
                <a:gd name="adj2" fmla="val 2700000"/>
                <a:gd name="adj3" fmla="val 2035"/>
              </a:avLst>
            </a:prstGeom>
            <a:noFill/>
            <a:ln w="15875" cap="flat" cmpd="sng">
              <a:solidFill>
                <a:srgbClr val="AE666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p:nvPr/>
          </p:nvSpPr>
          <p:spPr>
            <a:xfrm>
              <a:off x="242700" y="196778"/>
              <a:ext cx="9868800" cy="388200"/>
            </a:xfrm>
            <a:prstGeom prst="rect">
              <a:avLst/>
            </a:prstGeom>
            <a:solidFill>
              <a:srgbClr val="762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
            <p:cNvSpPr txBox="1"/>
            <p:nvPr/>
          </p:nvSpPr>
          <p:spPr>
            <a:xfrm>
              <a:off x="242700" y="196778"/>
              <a:ext cx="9868800" cy="388200"/>
            </a:xfrm>
            <a:prstGeom prst="rect">
              <a:avLst/>
            </a:prstGeom>
            <a:noFill/>
            <a:ln>
              <a:noFill/>
            </a:ln>
          </p:spPr>
          <p:txBody>
            <a:bodyPr spcFirstLastPara="1" wrap="square" lIns="310300" tIns="60950" rIns="60950" bIns="60950" anchor="ctr" anchorCtr="0">
              <a:noAutofit/>
            </a:bodyPr>
            <a:lstStyle/>
            <a:p>
              <a:pPr marL="0" marR="0" lvl="0" indent="0" algn="l" rtl="0">
                <a:lnSpc>
                  <a:spcPct val="90000"/>
                </a:lnSpc>
                <a:spcBef>
                  <a:spcPts val="0"/>
                </a:spcBef>
                <a:spcAft>
                  <a:spcPts val="0"/>
                </a:spcAft>
                <a:buClr>
                  <a:schemeClr val="lt1"/>
                </a:buClr>
                <a:buSzPts val="2400"/>
                <a:buFont typeface="Times New Roman"/>
                <a:buNone/>
              </a:pPr>
              <a:r>
                <a:rPr lang="en-US" sz="2400" b="1">
                  <a:solidFill>
                    <a:schemeClr val="lt1"/>
                  </a:solidFill>
                  <a:latin typeface="Times New Roman"/>
                  <a:ea typeface="Times New Roman"/>
                  <a:cs typeface="Times New Roman"/>
                  <a:sym typeface="Times New Roman"/>
                </a:rPr>
                <a:t>WORKFLOW</a:t>
              </a:r>
              <a:endParaRPr/>
            </a:p>
          </p:txBody>
        </p:sp>
        <p:sp>
          <p:nvSpPr>
            <p:cNvPr id="242" name="Google Shape;242;p8"/>
            <p:cNvSpPr/>
            <p:nvPr/>
          </p:nvSpPr>
          <p:spPr>
            <a:xfrm>
              <a:off x="0" y="148238"/>
              <a:ext cx="485400" cy="48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3" name="Google Shape;243;p8"/>
          <p:cNvPicPr preferRelativeResize="0"/>
          <p:nvPr/>
        </p:nvPicPr>
        <p:blipFill rotWithShape="1">
          <a:blip r:embed="rId3">
            <a:alphaModFix/>
          </a:blip>
          <a:srcRect/>
          <a:stretch/>
        </p:blipFill>
        <p:spPr>
          <a:xfrm>
            <a:off x="2403325" y="1573175"/>
            <a:ext cx="7983074" cy="3873150"/>
          </a:xfrm>
          <a:prstGeom prst="rect">
            <a:avLst/>
          </a:prstGeom>
          <a:noFill/>
          <a:ln>
            <a:noFill/>
          </a:ln>
        </p:spPr>
      </p:pic>
      <p:sp>
        <p:nvSpPr>
          <p:cNvPr id="244" name="Google Shape;244;p8"/>
          <p:cNvSpPr txBox="1"/>
          <p:nvPr/>
        </p:nvSpPr>
        <p:spPr>
          <a:xfrm>
            <a:off x="2875263" y="5684800"/>
            <a:ext cx="703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Garamond"/>
                <a:ea typeface="Garamond"/>
                <a:cs typeface="Garamond"/>
                <a:sym typeface="Garamond"/>
              </a:rPr>
              <a:t>https://drive.google.com/file/d/1iQ_15nlz1U2k58QZyg03SwWy6VnBVsG7/view?usp=sharing</a:t>
            </a:r>
            <a:endParaRPr>
              <a:latin typeface="Garamond"/>
              <a:ea typeface="Garamond"/>
              <a:cs typeface="Garamond"/>
              <a:sym typeface="Garamond"/>
            </a:endParaRPr>
          </a:p>
        </p:txBody>
      </p:sp>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20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7"/>
          <p:cNvSpPr txBox="1"/>
          <p:nvPr/>
        </p:nvSpPr>
        <p:spPr>
          <a:xfrm>
            <a:off x="984738" y="2096086"/>
            <a:ext cx="457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Garamond"/>
                <a:ea typeface="Garamond"/>
                <a:cs typeface="Garamond"/>
                <a:sym typeface="Garamond"/>
              </a:rPr>
              <a:t>  </a:t>
            </a:r>
            <a:endParaRPr/>
          </a:p>
        </p:txBody>
      </p:sp>
      <p:grpSp>
        <p:nvGrpSpPr>
          <p:cNvPr id="250" name="Google Shape;250;p7"/>
          <p:cNvGrpSpPr/>
          <p:nvPr/>
        </p:nvGrpSpPr>
        <p:grpSpPr>
          <a:xfrm>
            <a:off x="212201" y="604659"/>
            <a:ext cx="10922110" cy="1061700"/>
            <a:chOff x="-810610" y="-139882"/>
            <a:chExt cx="10922110" cy="1061700"/>
          </a:xfrm>
        </p:grpSpPr>
        <p:sp>
          <p:nvSpPr>
            <p:cNvPr id="251" name="Google Shape;251;p7"/>
            <p:cNvSpPr/>
            <p:nvPr/>
          </p:nvSpPr>
          <p:spPr>
            <a:xfrm>
              <a:off x="-810610" y="-139882"/>
              <a:ext cx="1061700" cy="1061700"/>
            </a:xfrm>
            <a:prstGeom prst="blockArc">
              <a:avLst>
                <a:gd name="adj1" fmla="val 18900000"/>
                <a:gd name="adj2" fmla="val 2700000"/>
                <a:gd name="adj3" fmla="val 2035"/>
              </a:avLst>
            </a:prstGeom>
            <a:noFill/>
            <a:ln w="15875" cap="flat" cmpd="sng">
              <a:solidFill>
                <a:srgbClr val="AE666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242700" y="196778"/>
              <a:ext cx="9868800" cy="388200"/>
            </a:xfrm>
            <a:prstGeom prst="rect">
              <a:avLst/>
            </a:prstGeom>
            <a:solidFill>
              <a:srgbClr val="762B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txBox="1"/>
            <p:nvPr/>
          </p:nvSpPr>
          <p:spPr>
            <a:xfrm>
              <a:off x="242700" y="196778"/>
              <a:ext cx="9868800" cy="388200"/>
            </a:xfrm>
            <a:prstGeom prst="rect">
              <a:avLst/>
            </a:prstGeom>
            <a:noFill/>
            <a:ln>
              <a:noFill/>
            </a:ln>
          </p:spPr>
          <p:txBody>
            <a:bodyPr spcFirstLastPara="1" wrap="square" lIns="310300" tIns="60950" rIns="60950" bIns="60950" anchor="ctr" anchorCtr="0">
              <a:noAutofit/>
            </a:bodyPr>
            <a:lstStyle/>
            <a:p>
              <a:pPr marL="0" marR="0" lvl="0" indent="0" algn="l" rtl="0">
                <a:lnSpc>
                  <a:spcPct val="90000"/>
                </a:lnSpc>
                <a:spcBef>
                  <a:spcPts val="0"/>
                </a:spcBef>
                <a:spcAft>
                  <a:spcPts val="0"/>
                </a:spcAft>
                <a:buClr>
                  <a:schemeClr val="lt1"/>
                </a:buClr>
                <a:buSzPts val="2400"/>
                <a:buFont typeface="Times New Roman"/>
                <a:buNone/>
              </a:pPr>
              <a:r>
                <a:rPr lang="en-US" sz="2400" b="1">
                  <a:solidFill>
                    <a:schemeClr val="lt1"/>
                  </a:solidFill>
                  <a:latin typeface="Times New Roman"/>
                  <a:ea typeface="Times New Roman"/>
                  <a:cs typeface="Times New Roman"/>
                  <a:sym typeface="Times New Roman"/>
                </a:rPr>
                <a:t>HOME AUTOMATION USING IR</a:t>
              </a:r>
              <a:endParaRPr/>
            </a:p>
          </p:txBody>
        </p:sp>
        <p:sp>
          <p:nvSpPr>
            <p:cNvPr id="254" name="Google Shape;254;p7"/>
            <p:cNvSpPr/>
            <p:nvPr/>
          </p:nvSpPr>
          <p:spPr>
            <a:xfrm>
              <a:off x="0" y="148238"/>
              <a:ext cx="485400" cy="48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7"/>
          <p:cNvSpPr txBox="1"/>
          <p:nvPr/>
        </p:nvSpPr>
        <p:spPr>
          <a:xfrm flipH="1">
            <a:off x="1261350" y="1666350"/>
            <a:ext cx="9497400" cy="3617100"/>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chemeClr val="dk1"/>
              </a:buClr>
              <a:buSzPts val="2500"/>
              <a:buFont typeface="Garamond"/>
              <a:buChar char="★"/>
            </a:pPr>
            <a:r>
              <a:rPr lang="en-US" sz="2000">
                <a:solidFill>
                  <a:schemeClr val="dk1"/>
                </a:solidFill>
                <a:highlight>
                  <a:srgbClr val="FFFFFF"/>
                </a:highlight>
                <a:latin typeface="Garamond"/>
                <a:ea typeface="Garamond"/>
                <a:cs typeface="Garamond"/>
                <a:sym typeface="Garamond"/>
              </a:rPr>
              <a:t>Microcontroller ATMega328P is used for controlling the whole process.</a:t>
            </a:r>
            <a:endParaRPr sz="2000">
              <a:solidFill>
                <a:schemeClr val="dk1"/>
              </a:solidFill>
              <a:highlight>
                <a:srgbClr val="FFFFFF"/>
              </a:highlight>
              <a:latin typeface="Garamond"/>
              <a:ea typeface="Garamond"/>
              <a:cs typeface="Garamond"/>
              <a:sym typeface="Garamond"/>
            </a:endParaRPr>
          </a:p>
          <a:p>
            <a:pPr marL="457200" lvl="0" indent="0" algn="l" rtl="0">
              <a:spcBef>
                <a:spcPts val="0"/>
              </a:spcBef>
              <a:spcAft>
                <a:spcPts val="0"/>
              </a:spcAft>
              <a:buNone/>
            </a:pPr>
            <a:endParaRPr sz="2000">
              <a:solidFill>
                <a:schemeClr val="dk1"/>
              </a:solidFill>
              <a:highlight>
                <a:srgbClr val="FFFFFF"/>
              </a:highlight>
              <a:latin typeface="Garamond"/>
              <a:ea typeface="Garamond"/>
              <a:cs typeface="Garamond"/>
              <a:sym typeface="Garamond"/>
            </a:endParaRPr>
          </a:p>
          <a:p>
            <a:pPr marL="457200" lvl="0" indent="-355600" algn="l" rtl="0">
              <a:spcBef>
                <a:spcPts val="0"/>
              </a:spcBef>
              <a:spcAft>
                <a:spcPts val="0"/>
              </a:spcAft>
              <a:buClr>
                <a:schemeClr val="dk1"/>
              </a:buClr>
              <a:buSzPts val="2000"/>
              <a:buFont typeface="Garamond"/>
              <a:buChar char="★"/>
            </a:pPr>
            <a:r>
              <a:rPr lang="en-US" sz="2000">
                <a:solidFill>
                  <a:schemeClr val="dk1"/>
                </a:solidFill>
                <a:highlight>
                  <a:srgbClr val="FFFFFF"/>
                </a:highlight>
                <a:latin typeface="Garamond"/>
                <a:ea typeface="Garamond"/>
                <a:cs typeface="Garamond"/>
                <a:sym typeface="Garamond"/>
              </a:rPr>
              <a:t>We send some commands to the controlling system by using IR TV/DVD remote for controlling AC home appliances.</a:t>
            </a:r>
            <a:endParaRPr sz="2000">
              <a:solidFill>
                <a:schemeClr val="dk1"/>
              </a:solidFill>
              <a:highlight>
                <a:srgbClr val="FFFFFF"/>
              </a:highlight>
              <a:latin typeface="Garamond"/>
              <a:ea typeface="Garamond"/>
              <a:cs typeface="Garamond"/>
              <a:sym typeface="Garamond"/>
            </a:endParaRPr>
          </a:p>
          <a:p>
            <a:pPr marL="457200" lvl="0" indent="0" algn="l" rtl="0">
              <a:spcBef>
                <a:spcPts val="0"/>
              </a:spcBef>
              <a:spcAft>
                <a:spcPts val="0"/>
              </a:spcAft>
              <a:buNone/>
            </a:pPr>
            <a:endParaRPr sz="2000">
              <a:solidFill>
                <a:schemeClr val="dk1"/>
              </a:solidFill>
              <a:highlight>
                <a:srgbClr val="FFFFFF"/>
              </a:highlight>
              <a:latin typeface="Garamond"/>
              <a:ea typeface="Garamond"/>
              <a:cs typeface="Garamond"/>
              <a:sym typeface="Garamond"/>
            </a:endParaRPr>
          </a:p>
          <a:p>
            <a:pPr marL="457200" lvl="0" indent="-355600" algn="l" rtl="0">
              <a:spcBef>
                <a:spcPts val="0"/>
              </a:spcBef>
              <a:spcAft>
                <a:spcPts val="0"/>
              </a:spcAft>
              <a:buClr>
                <a:schemeClr val="dk1"/>
              </a:buClr>
              <a:buSzPts val="2000"/>
              <a:buFont typeface="Garamond"/>
              <a:buChar char="★"/>
            </a:pPr>
            <a:r>
              <a:rPr lang="en-US" sz="2000">
                <a:solidFill>
                  <a:schemeClr val="dk1"/>
                </a:solidFill>
                <a:highlight>
                  <a:srgbClr val="FFFFFF"/>
                </a:highlight>
                <a:latin typeface="Garamond"/>
                <a:ea typeface="Garamond"/>
                <a:cs typeface="Garamond"/>
                <a:sym typeface="Garamond"/>
              </a:rPr>
              <a:t>After receiving a signal from IR remote, the microcontroller sends related signal to the 8V relays which are responsible for switching ON or OFF of the home appliances through a relay driver</a:t>
            </a:r>
            <a:endParaRPr sz="2000">
              <a:solidFill>
                <a:schemeClr val="dk1"/>
              </a:solidFill>
              <a:highlight>
                <a:srgbClr val="FFFFFF"/>
              </a:highlight>
              <a:latin typeface="Garamond"/>
              <a:ea typeface="Garamond"/>
              <a:cs typeface="Garamond"/>
              <a:sym typeface="Garamond"/>
            </a:endParaRPr>
          </a:p>
          <a:p>
            <a:pPr marL="457200" lvl="0" indent="0" algn="l" rtl="0">
              <a:spcBef>
                <a:spcPts val="0"/>
              </a:spcBef>
              <a:spcAft>
                <a:spcPts val="0"/>
              </a:spcAft>
              <a:buNone/>
            </a:pPr>
            <a:endParaRPr sz="2000">
              <a:solidFill>
                <a:schemeClr val="dk1"/>
              </a:solidFill>
              <a:highlight>
                <a:srgbClr val="FFFFFF"/>
              </a:highlight>
              <a:latin typeface="Garamond"/>
              <a:ea typeface="Garamond"/>
              <a:cs typeface="Garamond"/>
              <a:sym typeface="Garamond"/>
            </a:endParaRPr>
          </a:p>
          <a:p>
            <a:pPr marL="457200" lvl="0" indent="-355600" algn="l" rtl="0">
              <a:spcBef>
                <a:spcPts val="0"/>
              </a:spcBef>
              <a:spcAft>
                <a:spcPts val="0"/>
              </a:spcAft>
              <a:buClr>
                <a:schemeClr val="dk1"/>
              </a:buClr>
              <a:buSzPts val="2000"/>
              <a:buFont typeface="Garamond"/>
              <a:buChar char="★"/>
            </a:pPr>
            <a:r>
              <a:rPr lang="en-US" sz="2000">
                <a:solidFill>
                  <a:schemeClr val="dk1"/>
                </a:solidFill>
                <a:highlight>
                  <a:srgbClr val="FFFFFF"/>
                </a:highlight>
                <a:latin typeface="Garamond"/>
                <a:ea typeface="Garamond"/>
                <a:cs typeface="Garamond"/>
                <a:sym typeface="Garamond"/>
              </a:rPr>
              <a:t>For detecting IR remote signal, we use TSOP1738 IR Receiver.</a:t>
            </a:r>
            <a:endParaRPr sz="2000">
              <a:solidFill>
                <a:schemeClr val="dk1"/>
              </a:solidFill>
              <a:highlight>
                <a:srgbClr val="FFFFFF"/>
              </a:highlight>
              <a:latin typeface="Garamond"/>
              <a:ea typeface="Garamond"/>
              <a:cs typeface="Garamond"/>
              <a:sym typeface="Garamond"/>
            </a:endParaRPr>
          </a:p>
          <a:p>
            <a:pPr marL="0" lvl="0" indent="0" algn="l" rtl="0">
              <a:spcBef>
                <a:spcPts val="0"/>
              </a:spcBef>
              <a:spcAft>
                <a:spcPts val="0"/>
              </a:spcAft>
              <a:buNone/>
            </a:pPr>
            <a:endParaRPr sz="1800">
              <a:solidFill>
                <a:schemeClr val="dk1"/>
              </a:solidFill>
              <a:highlight>
                <a:srgbClr val="FFFFFF"/>
              </a:highlight>
              <a:latin typeface="Garamond"/>
              <a:ea typeface="Garamond"/>
              <a:cs typeface="Garamond"/>
              <a:sym typeface="Garamond"/>
            </a:endParaRPr>
          </a:p>
        </p:txBody>
      </p:sp>
      <p:pic>
        <p:nvPicPr>
          <p:cNvPr id="256" name="Google Shape;256;p7"/>
          <p:cNvPicPr preferRelativeResize="0"/>
          <p:nvPr/>
        </p:nvPicPr>
        <p:blipFill>
          <a:blip r:embed="rId3">
            <a:alphaModFix/>
          </a:blip>
          <a:stretch>
            <a:fillRect/>
          </a:stretch>
        </p:blipFill>
        <p:spPr>
          <a:xfrm>
            <a:off x="1401900" y="4930300"/>
            <a:ext cx="2604615" cy="1269750"/>
          </a:xfrm>
          <a:prstGeom prst="rect">
            <a:avLst/>
          </a:prstGeom>
          <a:noFill/>
          <a:ln>
            <a:noFill/>
          </a:ln>
        </p:spPr>
      </p:pic>
      <p:pic>
        <p:nvPicPr>
          <p:cNvPr id="257" name="Google Shape;257;p7"/>
          <p:cNvPicPr preferRelativeResize="0"/>
          <p:nvPr/>
        </p:nvPicPr>
        <p:blipFill>
          <a:blip r:embed="rId4">
            <a:alphaModFix/>
          </a:blip>
          <a:stretch>
            <a:fillRect/>
          </a:stretch>
        </p:blipFill>
        <p:spPr>
          <a:xfrm>
            <a:off x="5802025" y="5044271"/>
            <a:ext cx="1952575" cy="1031204"/>
          </a:xfrm>
          <a:prstGeom prst="rect">
            <a:avLst/>
          </a:prstGeom>
          <a:noFill/>
          <a:ln>
            <a:noFill/>
          </a:ln>
        </p:spPr>
      </p:pic>
      <p:pic>
        <p:nvPicPr>
          <p:cNvPr id="258" name="Google Shape;258;p7"/>
          <p:cNvPicPr preferRelativeResize="0"/>
          <p:nvPr/>
        </p:nvPicPr>
        <p:blipFill>
          <a:blip r:embed="rId5">
            <a:alphaModFix/>
          </a:blip>
          <a:stretch>
            <a:fillRect/>
          </a:stretch>
        </p:blipFill>
        <p:spPr>
          <a:xfrm>
            <a:off x="4096125" y="5054875"/>
            <a:ext cx="1473226" cy="1020600"/>
          </a:xfrm>
          <a:prstGeom prst="rect">
            <a:avLst/>
          </a:prstGeom>
          <a:noFill/>
          <a:ln>
            <a:noFill/>
          </a:ln>
        </p:spPr>
      </p:pic>
      <p:pic>
        <p:nvPicPr>
          <p:cNvPr id="259" name="Google Shape;259;p7"/>
          <p:cNvPicPr preferRelativeResize="0"/>
          <p:nvPr/>
        </p:nvPicPr>
        <p:blipFill>
          <a:blip r:embed="rId6">
            <a:alphaModFix/>
          </a:blip>
          <a:stretch>
            <a:fillRect/>
          </a:stretch>
        </p:blipFill>
        <p:spPr>
          <a:xfrm>
            <a:off x="8056325" y="5054875"/>
            <a:ext cx="1572350" cy="1020600"/>
          </a:xfrm>
          <a:prstGeom prst="rect">
            <a:avLst/>
          </a:prstGeom>
          <a:noFill/>
          <a:ln>
            <a:noFill/>
          </a:ln>
        </p:spPr>
      </p:pic>
      <p:pic>
        <p:nvPicPr>
          <p:cNvPr id="260" name="Google Shape;260;p7"/>
          <p:cNvPicPr preferRelativeResize="0"/>
          <p:nvPr/>
        </p:nvPicPr>
        <p:blipFill>
          <a:blip r:embed="rId7">
            <a:alphaModFix/>
          </a:blip>
          <a:stretch>
            <a:fillRect/>
          </a:stretch>
        </p:blipFill>
        <p:spPr>
          <a:xfrm>
            <a:off x="9777800" y="5044275"/>
            <a:ext cx="1473226" cy="1031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1"/>
          <p:cNvSpPr txBox="1"/>
          <p:nvPr/>
        </p:nvSpPr>
        <p:spPr>
          <a:xfrm>
            <a:off x="801225" y="867975"/>
            <a:ext cx="10482600" cy="26475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chemeClr val="dk1"/>
              </a:buClr>
              <a:buSzPts val="2000"/>
              <a:buFont typeface="Garamond"/>
              <a:buChar char="★"/>
            </a:pPr>
            <a:r>
              <a:rPr lang="en-US" sz="2000">
                <a:solidFill>
                  <a:schemeClr val="dk1"/>
                </a:solidFill>
                <a:highlight>
                  <a:srgbClr val="FFFFFF"/>
                </a:highlight>
                <a:latin typeface="Garamond"/>
                <a:ea typeface="Garamond"/>
                <a:cs typeface="Garamond"/>
                <a:sym typeface="Garamond"/>
              </a:rPr>
              <a:t>We have used 1,2,3,4,5,6,7, 8 and 9 number buttons of IR TV remote, for controlling fan, light, etc. respectively and it gets turned ON and so all the electrical appliances get turned ON when each number button is pressed</a:t>
            </a:r>
            <a:endParaRPr sz="2000">
              <a:solidFill>
                <a:schemeClr val="dk1"/>
              </a:solidFill>
              <a:highlight>
                <a:srgbClr val="FFFFFF"/>
              </a:highlight>
              <a:latin typeface="Garamond"/>
              <a:ea typeface="Garamond"/>
              <a:cs typeface="Garamond"/>
              <a:sym typeface="Garamond"/>
            </a:endParaRPr>
          </a:p>
          <a:p>
            <a:pPr marL="457200" lvl="0" indent="0" algn="l" rtl="0">
              <a:spcBef>
                <a:spcPts val="0"/>
              </a:spcBef>
              <a:spcAft>
                <a:spcPts val="0"/>
              </a:spcAft>
              <a:buNone/>
            </a:pPr>
            <a:endParaRPr sz="2000">
              <a:solidFill>
                <a:schemeClr val="dk1"/>
              </a:solidFill>
              <a:highlight>
                <a:srgbClr val="FFFFFF"/>
              </a:highlight>
              <a:latin typeface="Garamond"/>
              <a:ea typeface="Garamond"/>
              <a:cs typeface="Garamond"/>
              <a:sym typeface="Garamond"/>
            </a:endParaRPr>
          </a:p>
          <a:p>
            <a:pPr marL="457200" lvl="0" indent="-355600" algn="l" rtl="0">
              <a:spcBef>
                <a:spcPts val="0"/>
              </a:spcBef>
              <a:spcAft>
                <a:spcPts val="0"/>
              </a:spcAft>
              <a:buClr>
                <a:schemeClr val="dk1"/>
              </a:buClr>
              <a:buSzPts val="2000"/>
              <a:buFont typeface="Garamond"/>
              <a:buChar char="★"/>
            </a:pPr>
            <a:r>
              <a:rPr lang="en-US" sz="2000">
                <a:solidFill>
                  <a:schemeClr val="dk1"/>
                </a:solidFill>
                <a:highlight>
                  <a:srgbClr val="FFFFFF"/>
                </a:highlight>
                <a:latin typeface="Garamond"/>
                <a:ea typeface="Garamond"/>
                <a:cs typeface="Garamond"/>
                <a:sym typeface="Garamond"/>
              </a:rPr>
              <a:t> If we want to turn OFF all the electrical appliances, we can press the power button and so all the electrical appliances will get turned OFF.</a:t>
            </a:r>
            <a:endParaRPr sz="2000">
              <a:solidFill>
                <a:schemeClr val="dk1"/>
              </a:solidFill>
              <a:highlight>
                <a:srgbClr val="FFFFFF"/>
              </a:highlight>
              <a:latin typeface="Garamond"/>
              <a:ea typeface="Garamond"/>
              <a:cs typeface="Garamond"/>
              <a:sym typeface="Garamond"/>
            </a:endParaRPr>
          </a:p>
          <a:p>
            <a:pPr marL="457200" lvl="0" indent="0" algn="l" rtl="0">
              <a:spcBef>
                <a:spcPts val="0"/>
              </a:spcBef>
              <a:spcAft>
                <a:spcPts val="0"/>
              </a:spcAft>
              <a:buNone/>
            </a:pPr>
            <a:endParaRPr sz="2000">
              <a:solidFill>
                <a:schemeClr val="dk1"/>
              </a:solidFill>
              <a:highlight>
                <a:srgbClr val="FFFFFF"/>
              </a:highlight>
              <a:latin typeface="Garamond"/>
              <a:ea typeface="Garamond"/>
              <a:cs typeface="Garamond"/>
              <a:sym typeface="Garamond"/>
            </a:endParaRPr>
          </a:p>
          <a:p>
            <a:pPr marL="457200" lvl="0" indent="-355600" algn="l" rtl="0">
              <a:spcBef>
                <a:spcPts val="0"/>
              </a:spcBef>
              <a:spcAft>
                <a:spcPts val="0"/>
              </a:spcAft>
              <a:buClr>
                <a:schemeClr val="dk1"/>
              </a:buClr>
              <a:buSzPts val="2000"/>
              <a:buFont typeface="Garamond"/>
              <a:buChar char="★"/>
            </a:pPr>
            <a:r>
              <a:rPr lang="en-US" sz="2000">
                <a:solidFill>
                  <a:schemeClr val="dk1"/>
                </a:solidFill>
                <a:highlight>
                  <a:srgbClr val="FFFFFF"/>
                </a:highlight>
                <a:latin typeface="Garamond"/>
                <a:ea typeface="Garamond"/>
                <a:cs typeface="Garamond"/>
                <a:sym typeface="Garamond"/>
              </a:rPr>
              <a:t>So, it is easy to control the electrical appliances or AC loads through a single IR TV remote.</a:t>
            </a:r>
            <a:endParaRPr sz="2000">
              <a:solidFill>
                <a:schemeClr val="dk1"/>
              </a:solidFill>
              <a:highlight>
                <a:srgbClr val="FFFFFF"/>
              </a:highlight>
              <a:latin typeface="Garamond"/>
              <a:ea typeface="Garamond"/>
              <a:cs typeface="Garamond"/>
              <a:sym typeface="Garamond"/>
            </a:endParaRPr>
          </a:p>
        </p:txBody>
      </p:sp>
      <p:pic>
        <p:nvPicPr>
          <p:cNvPr id="266" name="Google Shape;266;p11"/>
          <p:cNvPicPr preferRelativeResize="0"/>
          <p:nvPr/>
        </p:nvPicPr>
        <p:blipFill>
          <a:blip r:embed="rId3">
            <a:alphaModFix/>
          </a:blip>
          <a:stretch>
            <a:fillRect/>
          </a:stretch>
        </p:blipFill>
        <p:spPr>
          <a:xfrm>
            <a:off x="1172975" y="3820475"/>
            <a:ext cx="5045975" cy="2260774"/>
          </a:xfrm>
          <a:prstGeom prst="rect">
            <a:avLst/>
          </a:prstGeom>
          <a:noFill/>
          <a:ln>
            <a:noFill/>
          </a:ln>
        </p:spPr>
      </p:pic>
      <p:pic>
        <p:nvPicPr>
          <p:cNvPr id="267" name="Google Shape;267;p11"/>
          <p:cNvPicPr preferRelativeResize="0"/>
          <p:nvPr/>
        </p:nvPicPr>
        <p:blipFill>
          <a:blip r:embed="rId4">
            <a:alphaModFix/>
          </a:blip>
          <a:stretch>
            <a:fillRect/>
          </a:stretch>
        </p:blipFill>
        <p:spPr>
          <a:xfrm>
            <a:off x="6485775" y="3820475"/>
            <a:ext cx="4619625" cy="23050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6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rganic">
  <a:themeElements>
    <a:clrScheme name="Organic">
      <a:dk1>
        <a:srgbClr val="000000"/>
      </a:dk1>
      <a:lt1>
        <a:srgbClr val="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518</Words>
  <Application>Microsoft Office PowerPoint</Application>
  <PresentationFormat>Widescreen</PresentationFormat>
  <Paragraphs>66</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Times New Roman</vt:lpstr>
      <vt:lpstr>Arial Black</vt:lpstr>
      <vt:lpstr>Garamond</vt:lpstr>
      <vt:lpstr>Noto Sans Symbols</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ELCOT</dc:creator>
  <cp:lastModifiedBy>user</cp:lastModifiedBy>
  <cp:revision>1</cp:revision>
  <dcterms:created xsi:type="dcterms:W3CDTF">2021-09-22T03:58:02Z</dcterms:created>
  <dcterms:modified xsi:type="dcterms:W3CDTF">2022-09-10T09:12:57Z</dcterms:modified>
</cp:coreProperties>
</file>